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1" r:id="rId3"/>
    <p:sldMasterId id="2147483654" r:id="rId4"/>
    <p:sldMasterId id="2147483657" r:id="rId5"/>
    <p:sldMasterId id="2147483660" r:id="rId6"/>
    <p:sldMasterId id="2147483667" r:id="rId7"/>
  </p:sldMasterIdLst>
  <p:notesMasterIdLst>
    <p:notesMasterId r:id="rId9"/>
  </p:notesMasterIdLst>
  <p:handoutMasterIdLst>
    <p:handoutMasterId r:id="rId23"/>
  </p:handoutMasterIdLst>
  <p:sldIdLst>
    <p:sldId id="291" r:id="rId8"/>
    <p:sldId id="312" r:id="rId10"/>
    <p:sldId id="292" r:id="rId11"/>
    <p:sldId id="317" r:id="rId12"/>
    <p:sldId id="315" r:id="rId13"/>
    <p:sldId id="318" r:id="rId14"/>
    <p:sldId id="297" r:id="rId15"/>
    <p:sldId id="300" r:id="rId16"/>
    <p:sldId id="307" r:id="rId17"/>
    <p:sldId id="328" r:id="rId18"/>
    <p:sldId id="304" r:id="rId19"/>
    <p:sldId id="303" r:id="rId20"/>
    <p:sldId id="306" r:id="rId21"/>
    <p:sldId id="330" r:id="rId22"/>
  </p:sldIdLst>
  <p:sldSz cx="9144000" cy="6858000" type="screen4x3"/>
  <p:notesSz cx="7019925" cy="9305925"/>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t, Lillian (HKGDM)" initials="WL("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578"/>
    <a:srgbClr val="6C6C6C"/>
    <a:srgbClr val="F0F0F0"/>
    <a:srgbClr val="ECECEC"/>
    <a:srgbClr val="E4E4E4"/>
    <a:srgbClr val="FFFFFF"/>
    <a:srgbClr val="6968A1"/>
    <a:srgbClr val="080808"/>
    <a:srgbClr val="7471A6"/>
    <a:srgbClr val="5B55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45" autoAdjust="0"/>
    <p:restoredTop sz="92822" autoAdjust="0"/>
  </p:normalViewPr>
  <p:slideViewPr>
    <p:cSldViewPr snapToGrid="0" snapToObjects="1">
      <p:cViewPr>
        <p:scale>
          <a:sx n="103" d="100"/>
          <a:sy n="103" d="100"/>
        </p:scale>
        <p:origin x="-690" y="588"/>
      </p:cViewPr>
      <p:guideLst>
        <p:guide orient="horz" pos="1010"/>
        <p:guide pos="28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6" d="100"/>
          <a:sy n="56" d="100"/>
        </p:scale>
        <p:origin x="-2286" y="-84"/>
      </p:cViewPr>
      <p:guideLst>
        <p:guide orient="horz" pos="2930"/>
        <p:guide pos="2211"/>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slide" Target="slides/slide6.xml"/><Relationship Id="rId13" Type="http://schemas.openxmlformats.org/officeDocument/2006/relationships/slide" Target="slides/slide5.xml"/><Relationship Id="rId12" Type="http://schemas.openxmlformats.org/officeDocument/2006/relationships/slide" Target="slides/slide4.xml"/><Relationship Id="rId11" Type="http://schemas.openxmlformats.org/officeDocument/2006/relationships/slide" Target="slides/slide3.xml"/><Relationship Id="rId10" Type="http://schemas.openxmlformats.org/officeDocument/2006/relationships/slide" Target="slides/slide2.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wrap="square" lIns="93287" tIns="46644" rIns="93287" bIns="46644" numCol="1" anchor="t" anchorCtr="0" compatLnSpc="1"/>
          <a:lstStyle>
            <a:lvl1pPr algn="r">
              <a:defRPr sz="1200"/>
            </a:lvl1pPr>
          </a:lstStyle>
          <a:p>
            <a:fld id="{9F089103-27B8-4B36-917A-B58506F60642}" type="datetimeFigureOut">
              <a:rPr lang="en-US" altLang="en-US"/>
            </a:fld>
            <a:endParaRPr lang="en-US" alt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wrap="square" lIns="93287" tIns="46644" rIns="93287" bIns="46644" numCol="1" anchor="b" anchorCtr="0" compatLnSpc="1"/>
          <a:lstStyle>
            <a:lvl1pPr algn="r">
              <a:defRPr sz="1200"/>
            </a:lvl1pPr>
          </a:lstStyle>
          <a:p>
            <a:fld id="{F17C9F8F-AD94-4FD8-8BAC-B4B83266F0F6}" type="slidenum">
              <a:rPr lang="en-US" altLang="en-US"/>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6333" y="0"/>
            <a:ext cx="3041968" cy="465296"/>
          </a:xfrm>
          <a:prstGeom prst="rect">
            <a:avLst/>
          </a:prstGeom>
        </p:spPr>
        <p:txBody>
          <a:bodyPr vert="horz" wrap="square" lIns="93287" tIns="46644" rIns="93287" bIns="46644" numCol="1" anchor="t" anchorCtr="0" compatLnSpc="1"/>
          <a:lstStyle>
            <a:lvl1pPr algn="r">
              <a:defRPr sz="1200"/>
            </a:lvl1pPr>
          </a:lstStyle>
          <a:p>
            <a:fld id="{B1FDCEDC-A38E-4352-9C9C-B8E914800CB5}" type="datetimeFigureOut">
              <a:rPr lang="en-US" altLang="en-US"/>
            </a:fld>
            <a:endParaRPr lang="en-US" alt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pPr lvl="0"/>
            <a:endParaRPr lang="en-US" noProof="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noProof="0" smtClean="0"/>
              <a:t>Click to edit Master text styles</a:t>
            </a:r>
            <a:endParaRPr lang="en-US" noProof="0" smtClean="0"/>
          </a:p>
          <a:p>
            <a:pPr lvl="1"/>
            <a:r>
              <a:rPr lang="en-US" noProof="0" smtClean="0"/>
              <a:t>Second level</a:t>
            </a:r>
            <a:endParaRPr lang="en-US" noProof="0" smtClean="0"/>
          </a:p>
          <a:p>
            <a:pPr lvl="2"/>
            <a:r>
              <a:rPr lang="en-US" noProof="0" smtClean="0"/>
              <a:t>Third level</a:t>
            </a:r>
            <a:endParaRPr lang="en-US" noProof="0" smtClean="0"/>
          </a:p>
          <a:p>
            <a:pPr lvl="3"/>
            <a:r>
              <a:rPr lang="en-US" noProof="0" smtClean="0"/>
              <a:t>Fourth level</a:t>
            </a:r>
            <a:endParaRPr lang="en-US" noProof="0" smtClean="0"/>
          </a:p>
          <a:p>
            <a:pPr lvl="4"/>
            <a:r>
              <a:rPr lang="en-US" noProof="0" smtClean="0"/>
              <a:t>Fifth level</a:t>
            </a:r>
            <a:endParaRPr lang="en-US" noProof="0"/>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wrap="square" lIns="93287" tIns="46644" rIns="93287" bIns="46644" numCol="1" anchor="b" anchorCtr="0" compatLnSpc="1"/>
          <a:lstStyle>
            <a:lvl1pPr algn="r">
              <a:defRPr sz="1200"/>
            </a:lvl1pPr>
          </a:lstStyle>
          <a:p>
            <a:fld id="{C09AF8AF-E76D-4A5F-826A-F484AA531724}" type="slidenum">
              <a:rPr lang="en-US" altLang="en-US"/>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9AF8AF-E76D-4A5F-826A-F484AA531724}" type="slidenum">
              <a:rPr lang="en-US" altLang="en-US" smtClean="0"/>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9AF8AF-E76D-4A5F-826A-F484AA531724}" type="slidenum">
              <a:rPr lang="en-US" altLang="en-US" smtClean="0"/>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9AF8AF-E76D-4A5F-826A-F484AA531724}" type="slidenum">
              <a:rPr lang="en-US" altLang="en-US" smtClean="0"/>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9AF8AF-E76D-4A5F-826A-F484AA531724}" type="slidenum">
              <a:rPr lang="en-US" altLang="en-US" smtClean="0"/>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9AF8AF-E76D-4A5F-826A-F484AA531724}" type="slidenum">
              <a:rPr lang="en-US" altLang="en-US" smtClean="0"/>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9AF8AF-E76D-4A5F-826A-F484AA531724}" type="slidenum">
              <a:rPr lang="en-US" altLang="en-US" smtClean="0"/>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9AF8AF-E76D-4A5F-826A-F484AA531724}" type="slidenum">
              <a:rPr lang="en-US" altLang="en-US" smtClean="0"/>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9AF8AF-E76D-4A5F-826A-F484AA531724}" type="slidenum">
              <a:rPr lang="en-US" altLang="en-US" smtClean="0"/>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9AF8AF-E76D-4A5F-826A-F484AA531724}" type="slidenum">
              <a:rPr lang="en-US" altLang="en-US" smtClean="0"/>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Cover">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947920"/>
            <a:ext cx="8229600" cy="1011555"/>
          </a:xfrm>
        </p:spPr>
        <p:txBody>
          <a:bodyPr/>
          <a:lstStyle>
            <a:lvl1pPr algn="r">
              <a:defRPr sz="2400">
                <a:solidFill>
                  <a:srgbClr val="FFFFFF"/>
                </a:solidFill>
              </a:defRPr>
            </a:lvl1pPr>
          </a:lstStyle>
          <a:p>
            <a:r>
              <a:rPr lang="en-US" smtClean="0"/>
              <a:t>Click to edit Master title style</a:t>
            </a:r>
            <a:endParaRPr lang="en-US" dirty="0"/>
          </a:p>
        </p:txBody>
      </p:sp>
      <p:sp>
        <p:nvSpPr>
          <p:cNvPr id="8" name="Text Placeholder 7"/>
          <p:cNvSpPr>
            <a:spLocks noGrp="1"/>
          </p:cNvSpPr>
          <p:nvPr>
            <p:ph type="body" sz="quarter" idx="10"/>
          </p:nvPr>
        </p:nvSpPr>
        <p:spPr>
          <a:xfrm>
            <a:off x="5232400" y="6257925"/>
            <a:ext cx="3373438" cy="468313"/>
          </a:xfrm>
        </p:spPr>
        <p:txBody>
          <a:bodyPr/>
          <a:lstStyle>
            <a:lvl1pPr marL="0" indent="0" algn="r">
              <a:buNone/>
              <a:defRPr sz="1050"/>
            </a:lvl1pPr>
            <a:lvl2pPr marL="457200" indent="0">
              <a:buNone/>
              <a:defRPr sz="1050"/>
            </a:lvl2pPr>
            <a:lvl3pPr marL="914400" indent="0">
              <a:buNone/>
              <a:defRPr sz="1050"/>
            </a:lvl3pPr>
            <a:lvl4pPr marL="1371600" indent="0">
              <a:buNone/>
              <a:defRPr sz="1050"/>
            </a:lvl4pPr>
            <a:lvl5pPr marL="1828800" indent="0">
              <a:buNone/>
              <a:defRPr sz="1050"/>
            </a:lvl5pPr>
          </a:lstStyle>
          <a:p>
            <a:pPr lvl="0"/>
            <a:r>
              <a:rPr lang="en-US" dirty="0" smtClean="0"/>
              <a:t>Click to edit Master text styles</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ormAutofit/>
          </a:bodyPr>
          <a:lstStyle>
            <a:lvl1pPr algn="l">
              <a:defRPr sz="2800">
                <a:solidFill>
                  <a:srgbClr val="464578"/>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sz="2400">
                <a:solidFill>
                  <a:srgbClr val="464578"/>
                </a:solidFill>
                <a:latin typeface="Arial"/>
                <a:cs typeface="Arial"/>
              </a:defRPr>
            </a:lvl1pPr>
            <a:lvl2pPr>
              <a:defRPr sz="2000">
                <a:solidFill>
                  <a:srgbClr val="484848"/>
                </a:solidFill>
                <a:latin typeface="Arial"/>
                <a:cs typeface="Arial"/>
              </a:defRPr>
            </a:lvl2pPr>
            <a:lvl3pPr>
              <a:defRPr sz="2000">
                <a:solidFill>
                  <a:srgbClr val="484848"/>
                </a:solidFill>
                <a:latin typeface="Arial"/>
                <a:cs typeface="Arial"/>
              </a:defRPr>
            </a:lvl3pPr>
            <a:lvl4pPr>
              <a:defRPr sz="1800">
                <a:solidFill>
                  <a:srgbClr val="484848"/>
                </a:solidFill>
                <a:latin typeface="Arial"/>
                <a:cs typeface="Arial"/>
              </a:defRPr>
            </a:lvl4pPr>
            <a:lvl5pPr marL="2057400" indent="-228600">
              <a:buFont typeface="Arial"/>
              <a:buChar char="•"/>
              <a:defRPr sz="1600">
                <a:solidFill>
                  <a:srgbClr val="484848"/>
                </a:solidFill>
                <a:latin typeface="Arial"/>
                <a:cs typeface="Arial"/>
              </a:defRPr>
            </a:lvl5p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5" name="Footer Placeholder 4"/>
          <p:cNvSpPr>
            <a:spLocks noGrp="1"/>
          </p:cNvSpPr>
          <p:nvPr>
            <p:ph type="ftr" sz="quarter" idx="11"/>
          </p:nvPr>
        </p:nvSpPr>
        <p:spPr>
          <a:xfrm>
            <a:off x="439559" y="6356350"/>
            <a:ext cx="3529381" cy="365125"/>
          </a:xfrm>
          <a:prstGeom prst="rect">
            <a:avLst/>
          </a:prstGeom>
        </p:spPr>
        <p:txBody>
          <a:bodyPr/>
          <a:lstStyle>
            <a:lvl1pPr algn="l">
              <a:defRPr sz="1000">
                <a:solidFill>
                  <a:srgbClr val="7F7F7F"/>
                </a:solidFill>
                <a:latin typeface="Arial"/>
                <a:cs typeface="Arial"/>
              </a:defRPr>
            </a:lvl1pPr>
          </a:lstStyle>
          <a:p>
            <a:pPr fontAlgn="auto">
              <a:spcBef>
                <a:spcPts val="0"/>
              </a:spcBef>
              <a:spcAft>
                <a:spcPts val="0"/>
              </a:spcAft>
            </a:pPr>
            <a:endParaRPr lang="en-US" dirty="0">
              <a:ea typeface="+mn-ea"/>
            </a:endParaRPr>
          </a:p>
        </p:txBody>
      </p:sp>
      <p:sp>
        <p:nvSpPr>
          <p:cNvPr id="6" name="Slide Number Placeholder 5"/>
          <p:cNvSpPr>
            <a:spLocks noGrp="1"/>
          </p:cNvSpPr>
          <p:nvPr>
            <p:ph type="sldNum" sz="quarter" idx="12"/>
          </p:nvPr>
        </p:nvSpPr>
        <p:spPr/>
        <p:txBody>
          <a:bodyPr/>
          <a:lstStyle>
            <a:lvl1pPr>
              <a:defRPr sz="1000">
                <a:latin typeface="Arial"/>
                <a:cs typeface="Arial"/>
              </a:defRPr>
            </a:lvl1pPr>
          </a:lstStyle>
          <a:p>
            <a:fld id="{63B38FE4-0B00-BB45-8222-4C517F9960EE}"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4" name="Picture 13" descr="Screen Shot 2015-09-29 at 7.06.35 PM.png"/>
          <p:cNvPicPr>
            <a:picLocks noChangeAspect="1"/>
          </p:cNvPicPr>
          <p:nvPr userDrawn="1"/>
        </p:nvPicPr>
        <p:blipFill rotWithShape="1">
          <a:blip r:embed="rId2">
            <a:extLst>
              <a:ext uri="{28A0092B-C50C-407E-A947-70E740481C1C}">
                <a14:useLocalDpi xmlns:a14="http://schemas.microsoft.com/office/drawing/2010/main" val="0"/>
              </a:ext>
            </a:extLst>
          </a:blip>
          <a:srcRect l="760"/>
          <a:stretch>
            <a:fillRect/>
          </a:stretch>
        </p:blipFill>
        <p:spPr>
          <a:xfrm>
            <a:off x="-140202" y="-118544"/>
            <a:ext cx="9685399" cy="7045608"/>
          </a:xfrm>
          <a:prstGeom prst="rect">
            <a:avLst/>
          </a:prstGeom>
        </p:spPr>
      </p:pic>
      <p:sp>
        <p:nvSpPr>
          <p:cNvPr id="6" name="Slide Number Placeholder 5"/>
          <p:cNvSpPr>
            <a:spLocks noGrp="1"/>
          </p:cNvSpPr>
          <p:nvPr>
            <p:ph type="sldNum" sz="quarter" idx="12"/>
          </p:nvPr>
        </p:nvSpPr>
        <p:spPr/>
        <p:txBody>
          <a:bodyPr/>
          <a:lstStyle>
            <a:lvl1pPr>
              <a:defRPr sz="1000">
                <a:solidFill>
                  <a:srgbClr val="FFFFFF"/>
                </a:solidFill>
                <a:latin typeface="Arial"/>
                <a:cs typeface="Arial"/>
              </a:defRPr>
            </a:lvl1pPr>
          </a:lstStyle>
          <a:p>
            <a:fld id="{63B38FE4-0B00-BB45-8222-4C517F9960EE}" type="slidenum">
              <a:rPr lang="en-US" smtClean="0"/>
            </a:fld>
            <a:endParaRPr lang="en-US" dirty="0"/>
          </a:p>
        </p:txBody>
      </p:sp>
      <p:sp>
        <p:nvSpPr>
          <p:cNvPr id="2" name="Title 1"/>
          <p:cNvSpPr>
            <a:spLocks noGrp="1"/>
          </p:cNvSpPr>
          <p:nvPr>
            <p:ph type="title"/>
          </p:nvPr>
        </p:nvSpPr>
        <p:spPr>
          <a:xfrm>
            <a:off x="457200" y="2845091"/>
            <a:ext cx="7772400" cy="691393"/>
          </a:xfrm>
          <a:prstGeom prst="rect">
            <a:avLst/>
          </a:prstGeom>
        </p:spPr>
        <p:txBody>
          <a:bodyPr anchor="t">
            <a:normAutofit/>
          </a:bodyPr>
          <a:lstStyle>
            <a:lvl1pPr algn="l">
              <a:defRPr sz="2800" b="0" cap="all">
                <a:solidFill>
                  <a:schemeClr val="bg1"/>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381" y="3631727"/>
            <a:ext cx="7772400" cy="389810"/>
          </a:xfrm>
          <a:prstGeom prst="rect">
            <a:avLst/>
          </a:prstGeom>
        </p:spPr>
        <p:txBody>
          <a:bodyPr anchor="b">
            <a:normAutofit/>
          </a:bodyPr>
          <a:lstStyle>
            <a:lvl1pPr marL="0" indent="0">
              <a:buNone/>
              <a:defRPr sz="2000">
                <a:solidFill>
                  <a:srgbClr val="FFFFFF"/>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endParaRPr lang="en-US" dirty="0" smtClean="0"/>
          </a:p>
        </p:txBody>
      </p:sp>
      <p:sp>
        <p:nvSpPr>
          <p:cNvPr id="4" name="Date Placeholder 3"/>
          <p:cNvSpPr>
            <a:spLocks noGrp="1"/>
          </p:cNvSpPr>
          <p:nvPr>
            <p:ph type="dt" sz="half" idx="10"/>
          </p:nvPr>
        </p:nvSpPr>
        <p:spPr>
          <a:xfrm>
            <a:off x="457200" y="4193887"/>
            <a:ext cx="4886937" cy="365125"/>
          </a:xfrm>
          <a:prstGeom prst="rect">
            <a:avLst/>
          </a:prstGeom>
        </p:spPr>
        <p:txBody>
          <a:bodyPr/>
          <a:lstStyle>
            <a:lvl1pPr>
              <a:defRPr>
                <a:solidFill>
                  <a:srgbClr val="FFFFFF"/>
                </a:solidFill>
                <a:latin typeface="Arial"/>
                <a:cs typeface="Arial"/>
              </a:defRPr>
            </a:lvl1pPr>
          </a:lstStyle>
          <a:p>
            <a:pPr fontAlgn="auto">
              <a:spcBef>
                <a:spcPts val="0"/>
              </a:spcBef>
              <a:spcAft>
                <a:spcPts val="0"/>
              </a:spcAft>
            </a:pPr>
            <a:endParaRPr lang="en-US" dirty="0">
              <a:ea typeface="+mn-e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4" name="Picture 13" descr="Screen Shot 2015-09-29 at 7.14.36 P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707" y="-93804"/>
            <a:ext cx="9374919" cy="7026310"/>
          </a:xfrm>
          <a:prstGeom prst="rect">
            <a:avLst/>
          </a:prstGeom>
        </p:spPr>
      </p:pic>
      <p:sp>
        <p:nvSpPr>
          <p:cNvPr id="5" name="Slide Number Placeholder 4"/>
          <p:cNvSpPr>
            <a:spLocks noGrp="1"/>
          </p:cNvSpPr>
          <p:nvPr>
            <p:ph type="sldNum" sz="quarter" idx="12"/>
          </p:nvPr>
        </p:nvSpPr>
        <p:spPr/>
        <p:txBody>
          <a:bodyPr/>
          <a:lstStyle>
            <a:lvl1pPr>
              <a:defRPr sz="1000">
                <a:solidFill>
                  <a:srgbClr val="FFFFFF"/>
                </a:solidFill>
                <a:latin typeface="Arial"/>
                <a:cs typeface="Arial"/>
              </a:defRPr>
            </a:lvl1pPr>
          </a:lstStyle>
          <a:p>
            <a:fld id="{63B38FE4-0B00-BB45-8222-4C517F9960EE}" type="slidenum">
              <a:rPr lang="en-US" smtClean="0"/>
            </a:fld>
            <a:endParaRPr lang="en-US" dirty="0"/>
          </a:p>
        </p:txBody>
      </p:sp>
      <p:sp>
        <p:nvSpPr>
          <p:cNvPr id="6" name="Content Placeholder 2"/>
          <p:cNvSpPr>
            <a:spLocks noGrp="1"/>
          </p:cNvSpPr>
          <p:nvPr>
            <p:ph idx="1"/>
          </p:nvPr>
        </p:nvSpPr>
        <p:spPr>
          <a:xfrm>
            <a:off x="457200" y="1600200"/>
            <a:ext cx="8229600" cy="4525963"/>
          </a:xfrm>
          <a:prstGeom prst="rect">
            <a:avLst/>
          </a:prstGeom>
        </p:spPr>
        <p:txBody>
          <a:bodyPr/>
          <a:lstStyle>
            <a:lvl1pPr>
              <a:defRPr sz="2400">
                <a:solidFill>
                  <a:srgbClr val="464578"/>
                </a:solidFill>
                <a:latin typeface="Arial"/>
                <a:cs typeface="Arial"/>
              </a:defRPr>
            </a:lvl1pPr>
            <a:lvl2pPr>
              <a:defRPr sz="2000">
                <a:solidFill>
                  <a:srgbClr val="484848"/>
                </a:solidFill>
                <a:latin typeface="Arial"/>
                <a:cs typeface="Arial"/>
              </a:defRPr>
            </a:lvl2pPr>
            <a:lvl3pPr>
              <a:defRPr sz="2000">
                <a:solidFill>
                  <a:srgbClr val="484848"/>
                </a:solidFill>
                <a:latin typeface="Arial"/>
                <a:cs typeface="Arial"/>
              </a:defRPr>
            </a:lvl3pPr>
            <a:lvl4pPr>
              <a:defRPr sz="1800">
                <a:solidFill>
                  <a:srgbClr val="484848"/>
                </a:solidFill>
                <a:latin typeface="Arial"/>
                <a:cs typeface="Arial"/>
              </a:defRPr>
            </a:lvl4pPr>
            <a:lvl5pPr marL="2057400" indent="-228600">
              <a:buFont typeface="Arial"/>
              <a:buChar char="•"/>
              <a:defRPr sz="1600">
                <a:solidFill>
                  <a:srgbClr val="484848"/>
                </a:solidFill>
                <a:latin typeface="Arial"/>
                <a:cs typeface="Arial"/>
              </a:defRPr>
            </a:lvl5p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7" name="Title 1"/>
          <p:cNvSpPr>
            <a:spLocks noGrp="1"/>
          </p:cNvSpPr>
          <p:nvPr>
            <p:ph type="title"/>
          </p:nvPr>
        </p:nvSpPr>
        <p:spPr>
          <a:xfrm>
            <a:off x="457200" y="274638"/>
            <a:ext cx="8229600" cy="1143000"/>
          </a:xfrm>
          <a:prstGeom prst="rect">
            <a:avLst/>
          </a:prstGeom>
        </p:spPr>
        <p:txBody>
          <a:bodyPr>
            <a:normAutofit/>
          </a:bodyPr>
          <a:lstStyle>
            <a:lvl1pPr algn="l">
              <a:defRPr sz="2800">
                <a:solidFill>
                  <a:srgbClr val="464578"/>
                </a:solidFill>
                <a:latin typeface="Arial"/>
                <a:cs typeface="Arial"/>
              </a:defRPr>
            </a:lvl1pPr>
          </a:lstStyle>
          <a:p>
            <a:r>
              <a:rPr lang="en-US" dirty="0" smtClean="0"/>
              <a:t>Click to edit Master title style</a:t>
            </a:r>
            <a:endParaRPr lang="en-US" dirty="0"/>
          </a:p>
        </p:txBody>
      </p:sp>
      <p:sp>
        <p:nvSpPr>
          <p:cNvPr id="16" name="Rectangle 15"/>
          <p:cNvSpPr/>
          <p:nvPr userDrawn="1"/>
        </p:nvSpPr>
        <p:spPr>
          <a:xfrm>
            <a:off x="1418506" y="4345908"/>
            <a:ext cx="2550434" cy="1311195"/>
          </a:xfrm>
          <a:prstGeom prst="rect">
            <a:avLst/>
          </a:prstGeom>
          <a:solidFill>
            <a:srgbClr val="F5F5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7" name="Footer Placeholder 4"/>
          <p:cNvSpPr>
            <a:spLocks noGrp="1"/>
          </p:cNvSpPr>
          <p:nvPr>
            <p:ph type="ftr" sz="quarter" idx="11"/>
          </p:nvPr>
        </p:nvSpPr>
        <p:spPr>
          <a:xfrm>
            <a:off x="439559" y="6356350"/>
            <a:ext cx="3529381" cy="365125"/>
          </a:xfrm>
          <a:prstGeom prst="rect">
            <a:avLst/>
          </a:prstGeom>
        </p:spPr>
        <p:txBody>
          <a:bodyPr/>
          <a:lstStyle>
            <a:lvl1pPr algn="l">
              <a:defRPr sz="1000">
                <a:solidFill>
                  <a:srgbClr val="7F7F7F"/>
                </a:solidFill>
                <a:latin typeface="Arial"/>
                <a:cs typeface="Arial"/>
              </a:defRPr>
            </a:lvl1pPr>
          </a:lstStyle>
          <a:p>
            <a:pPr fontAlgn="auto">
              <a:spcBef>
                <a:spcPts val="0"/>
              </a:spcBef>
              <a:spcAft>
                <a:spcPts val="0"/>
              </a:spcAft>
            </a:pPr>
            <a:endParaRPr lang="en-US" dirty="0">
              <a:ea typeface="+mn-e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p:cNvSpPr/>
          <p:nvPr userDrawn="1"/>
        </p:nvSpPr>
        <p:spPr>
          <a:xfrm>
            <a:off x="-57730" y="-65973"/>
            <a:ext cx="9294510" cy="6993037"/>
          </a:xfrm>
          <a:prstGeom prst="rect">
            <a:avLst/>
          </a:prstGeom>
          <a:solidFill>
            <a:srgbClr val="F5F5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Slide Number Placeholder 8"/>
          <p:cNvSpPr>
            <a:spLocks noGrp="1"/>
          </p:cNvSpPr>
          <p:nvPr>
            <p:ph type="sldNum" sz="quarter" idx="12"/>
          </p:nvPr>
        </p:nvSpPr>
        <p:spPr/>
        <p:txBody>
          <a:bodyPr/>
          <a:lstStyle>
            <a:lvl1pPr>
              <a:defRPr>
                <a:latin typeface="Arial"/>
                <a:cs typeface="Arial"/>
              </a:defRPr>
            </a:lvl1pPr>
          </a:lstStyle>
          <a:p>
            <a:fld id="{63B38FE4-0B00-BB45-8222-4C517F9960EE}" type="slidenum">
              <a:rPr lang="en-US" smtClean="0">
                <a:solidFill>
                  <a:prstClr val="black">
                    <a:tint val="75000"/>
                  </a:prstClr>
                </a:solidFill>
              </a:rPr>
            </a:fld>
            <a:endParaRPr lang="en-US" dirty="0">
              <a:solidFill>
                <a:prstClr val="black">
                  <a:tint val="75000"/>
                </a:prstClr>
              </a:solidFill>
            </a:endParaRPr>
          </a:p>
        </p:txBody>
      </p:sp>
      <p:sp>
        <p:nvSpPr>
          <p:cNvPr id="11" name="Title 1"/>
          <p:cNvSpPr>
            <a:spLocks noGrp="1"/>
          </p:cNvSpPr>
          <p:nvPr>
            <p:ph type="title"/>
          </p:nvPr>
        </p:nvSpPr>
        <p:spPr>
          <a:xfrm>
            <a:off x="457200" y="274638"/>
            <a:ext cx="8229600" cy="1143000"/>
          </a:xfrm>
          <a:prstGeom prst="rect">
            <a:avLst/>
          </a:prstGeom>
        </p:spPr>
        <p:txBody>
          <a:bodyPr>
            <a:normAutofit/>
          </a:bodyPr>
          <a:lstStyle>
            <a:lvl1pPr algn="l">
              <a:defRPr sz="2800">
                <a:solidFill>
                  <a:srgbClr val="464578"/>
                </a:solidFill>
                <a:latin typeface="Arial"/>
                <a:cs typeface="Arial"/>
              </a:defRPr>
            </a:lvl1pPr>
          </a:lstStyle>
          <a:p>
            <a:r>
              <a:rPr lang="en-US" dirty="0" smtClean="0"/>
              <a:t>Click to edit Master title style</a:t>
            </a:r>
            <a:endParaRPr lang="en-US" dirty="0"/>
          </a:p>
        </p:txBody>
      </p:sp>
      <p:cxnSp>
        <p:nvCxnSpPr>
          <p:cNvPr id="12" name="Straight Connector 11"/>
          <p:cNvCxnSpPr/>
          <p:nvPr userDrawn="1"/>
        </p:nvCxnSpPr>
        <p:spPr>
          <a:xfrm>
            <a:off x="439565" y="1451382"/>
            <a:ext cx="8247228" cy="0"/>
          </a:xfrm>
          <a:prstGeom prst="line">
            <a:avLst/>
          </a:prstGeom>
          <a:ln w="57150" cmpd="sng">
            <a:solidFill>
              <a:srgbClr val="C1BCD3"/>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457200" y="1504818"/>
            <a:ext cx="8225300" cy="0"/>
          </a:xfrm>
          <a:prstGeom prst="line">
            <a:avLst/>
          </a:prstGeom>
          <a:ln w="76200" cmpd="sng">
            <a:solidFill>
              <a:srgbClr val="484875"/>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2"/>
          <p:cNvSpPr>
            <a:spLocks noGrp="1"/>
          </p:cNvSpPr>
          <p:nvPr>
            <p:ph idx="1"/>
          </p:nvPr>
        </p:nvSpPr>
        <p:spPr>
          <a:xfrm>
            <a:off x="457200" y="1600200"/>
            <a:ext cx="4532311" cy="4525963"/>
          </a:xfrm>
          <a:prstGeom prst="rect">
            <a:avLst/>
          </a:prstGeom>
        </p:spPr>
        <p:txBody>
          <a:bodyPr/>
          <a:lstStyle>
            <a:lvl1pPr marL="0" indent="0">
              <a:buFontTx/>
              <a:buNone/>
              <a:defRPr sz="2400">
                <a:solidFill>
                  <a:srgbClr val="464578"/>
                </a:solidFill>
                <a:latin typeface="Arial"/>
                <a:cs typeface="Arial"/>
              </a:defRPr>
            </a:lvl1pPr>
            <a:lvl2pPr>
              <a:defRPr sz="2000">
                <a:solidFill>
                  <a:srgbClr val="484848"/>
                </a:solidFill>
                <a:latin typeface="Arial"/>
                <a:cs typeface="Arial"/>
              </a:defRPr>
            </a:lvl2pPr>
            <a:lvl3pPr>
              <a:defRPr sz="2000">
                <a:solidFill>
                  <a:srgbClr val="484848"/>
                </a:solidFill>
                <a:latin typeface="Arial"/>
                <a:cs typeface="Arial"/>
              </a:defRPr>
            </a:lvl3pPr>
            <a:lvl4pPr>
              <a:defRPr sz="1800">
                <a:solidFill>
                  <a:srgbClr val="484848"/>
                </a:solidFill>
                <a:latin typeface="Arial"/>
                <a:cs typeface="Arial"/>
              </a:defRPr>
            </a:lvl4pPr>
            <a:lvl5pPr marL="2057400" indent="-228600">
              <a:buFont typeface="Arial"/>
              <a:buChar char="•"/>
              <a:defRPr sz="1600">
                <a:solidFill>
                  <a:srgbClr val="484848"/>
                </a:solidFill>
                <a:latin typeface="Arial"/>
                <a:cs typeface="Arial"/>
              </a:defRPr>
            </a:lvl5p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17" name="Footer Placeholder 4"/>
          <p:cNvSpPr>
            <a:spLocks noGrp="1"/>
          </p:cNvSpPr>
          <p:nvPr>
            <p:ph type="ftr" sz="quarter" idx="11"/>
          </p:nvPr>
        </p:nvSpPr>
        <p:spPr>
          <a:xfrm>
            <a:off x="439559" y="6356350"/>
            <a:ext cx="3529381" cy="365125"/>
          </a:xfrm>
          <a:prstGeom prst="rect">
            <a:avLst/>
          </a:prstGeom>
        </p:spPr>
        <p:txBody>
          <a:bodyPr/>
          <a:lstStyle>
            <a:lvl1pPr algn="l">
              <a:defRPr sz="1000">
                <a:solidFill>
                  <a:srgbClr val="7F7F7F"/>
                </a:solidFill>
                <a:latin typeface="Arial"/>
                <a:cs typeface="Arial"/>
              </a:defRPr>
            </a:lvl1pPr>
          </a:lstStyle>
          <a:p>
            <a:pPr fontAlgn="auto">
              <a:spcBef>
                <a:spcPts val="0"/>
              </a:spcBef>
              <a:spcAft>
                <a:spcPts val="0"/>
              </a:spcAft>
            </a:pPr>
            <a:endParaRPr lang="en-US" dirty="0">
              <a:ea typeface="+mn-ea"/>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4" name="Rectangle 13"/>
          <p:cNvSpPr/>
          <p:nvPr userDrawn="1"/>
        </p:nvSpPr>
        <p:spPr>
          <a:xfrm>
            <a:off x="-57730" y="-65973"/>
            <a:ext cx="9294510" cy="6993037"/>
          </a:xfrm>
          <a:prstGeom prst="rect">
            <a:avLst/>
          </a:prstGeom>
          <a:solidFill>
            <a:srgbClr val="F5F5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4" name="Slide Number Placeholder 3"/>
          <p:cNvSpPr>
            <a:spLocks noGrp="1"/>
          </p:cNvSpPr>
          <p:nvPr>
            <p:ph type="sldNum" sz="quarter" idx="12"/>
          </p:nvPr>
        </p:nvSpPr>
        <p:spPr/>
        <p:txBody>
          <a:bodyPr/>
          <a:lstStyle>
            <a:lvl1pPr>
              <a:defRPr sz="1000">
                <a:latin typeface="Arial"/>
                <a:cs typeface="Arial"/>
              </a:defRPr>
            </a:lvl1pPr>
          </a:lstStyle>
          <a:p>
            <a:fld id="{63B38FE4-0B00-BB45-8222-4C517F9960EE}" type="slidenum">
              <a:rPr lang="en-US" smtClean="0">
                <a:solidFill>
                  <a:prstClr val="black">
                    <a:tint val="75000"/>
                  </a:prstClr>
                </a:solidFill>
              </a:rPr>
            </a:fld>
            <a:endParaRPr lang="en-US" dirty="0">
              <a:solidFill>
                <a:prstClr val="black">
                  <a:tint val="75000"/>
                </a:prstClr>
              </a:solidFill>
            </a:endParaRPr>
          </a:p>
        </p:txBody>
      </p:sp>
      <p:sp>
        <p:nvSpPr>
          <p:cNvPr id="6" name="Content Placeholder 2"/>
          <p:cNvSpPr>
            <a:spLocks noGrp="1"/>
          </p:cNvSpPr>
          <p:nvPr>
            <p:ph idx="1"/>
          </p:nvPr>
        </p:nvSpPr>
        <p:spPr>
          <a:xfrm>
            <a:off x="457200" y="1600200"/>
            <a:ext cx="8229600" cy="4525963"/>
          </a:xfrm>
          <a:prstGeom prst="rect">
            <a:avLst/>
          </a:prstGeom>
        </p:spPr>
        <p:txBody>
          <a:bodyPr/>
          <a:lstStyle>
            <a:lvl1pPr>
              <a:defRPr sz="2400">
                <a:solidFill>
                  <a:srgbClr val="464578"/>
                </a:solidFill>
                <a:latin typeface="Arial"/>
                <a:cs typeface="Arial"/>
              </a:defRPr>
            </a:lvl1pPr>
            <a:lvl2pPr>
              <a:defRPr sz="2000">
                <a:solidFill>
                  <a:srgbClr val="484848"/>
                </a:solidFill>
                <a:latin typeface="Arial"/>
                <a:cs typeface="Arial"/>
              </a:defRPr>
            </a:lvl2pPr>
            <a:lvl3pPr>
              <a:defRPr sz="2000">
                <a:solidFill>
                  <a:srgbClr val="484848"/>
                </a:solidFill>
                <a:latin typeface="Arial"/>
                <a:cs typeface="Arial"/>
              </a:defRPr>
            </a:lvl3pPr>
            <a:lvl4pPr>
              <a:defRPr sz="1800">
                <a:solidFill>
                  <a:srgbClr val="484848"/>
                </a:solidFill>
                <a:latin typeface="Arial"/>
                <a:cs typeface="Arial"/>
              </a:defRPr>
            </a:lvl4pPr>
            <a:lvl5pPr marL="2057400" indent="-228600">
              <a:buFont typeface="Arial"/>
              <a:buChar char="•"/>
              <a:defRPr sz="1600">
                <a:solidFill>
                  <a:srgbClr val="484848"/>
                </a:solidFill>
                <a:latin typeface="Arial"/>
                <a:cs typeface="Arial"/>
              </a:defRPr>
            </a:lvl5p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7" name="Title 1"/>
          <p:cNvSpPr>
            <a:spLocks noGrp="1"/>
          </p:cNvSpPr>
          <p:nvPr>
            <p:ph type="title"/>
          </p:nvPr>
        </p:nvSpPr>
        <p:spPr>
          <a:xfrm>
            <a:off x="457200" y="274638"/>
            <a:ext cx="8229600" cy="1143000"/>
          </a:xfrm>
          <a:prstGeom prst="rect">
            <a:avLst/>
          </a:prstGeom>
        </p:spPr>
        <p:txBody>
          <a:bodyPr>
            <a:normAutofit/>
          </a:bodyPr>
          <a:lstStyle>
            <a:lvl1pPr algn="l">
              <a:defRPr sz="2800">
                <a:solidFill>
                  <a:srgbClr val="464578"/>
                </a:solidFill>
                <a:latin typeface="Arial"/>
                <a:cs typeface="Arial"/>
              </a:defRPr>
            </a:lvl1pPr>
          </a:lstStyle>
          <a:p>
            <a:r>
              <a:rPr lang="en-US" dirty="0" smtClean="0"/>
              <a:t>Click to edit Master title style</a:t>
            </a:r>
            <a:endParaRPr lang="en-US" dirty="0"/>
          </a:p>
        </p:txBody>
      </p:sp>
      <p:cxnSp>
        <p:nvCxnSpPr>
          <p:cNvPr id="10" name="Straight Connector 9"/>
          <p:cNvCxnSpPr/>
          <p:nvPr userDrawn="1"/>
        </p:nvCxnSpPr>
        <p:spPr>
          <a:xfrm>
            <a:off x="439565" y="1451382"/>
            <a:ext cx="8242935" cy="0"/>
          </a:xfrm>
          <a:prstGeom prst="line">
            <a:avLst/>
          </a:prstGeom>
          <a:ln w="57150" cmpd="sng">
            <a:solidFill>
              <a:srgbClr val="C1BCD3"/>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457200" y="1504818"/>
            <a:ext cx="8225300" cy="0"/>
          </a:xfrm>
          <a:prstGeom prst="line">
            <a:avLst/>
          </a:prstGeom>
          <a:ln w="57150" cmpd="sng">
            <a:solidFill>
              <a:srgbClr val="666291"/>
            </a:solidFill>
          </a:ln>
          <a:effectLst/>
        </p:spPr>
        <p:style>
          <a:lnRef idx="2">
            <a:schemeClr val="accent1"/>
          </a:lnRef>
          <a:fillRef idx="0">
            <a:schemeClr val="accent1"/>
          </a:fillRef>
          <a:effectRef idx="1">
            <a:schemeClr val="accent1"/>
          </a:effectRef>
          <a:fontRef idx="minor">
            <a:schemeClr val="tx1"/>
          </a:fontRef>
        </p:style>
      </p:cxnSp>
      <p:sp>
        <p:nvSpPr>
          <p:cNvPr id="15" name="Footer Placeholder 4"/>
          <p:cNvSpPr>
            <a:spLocks noGrp="1"/>
          </p:cNvSpPr>
          <p:nvPr>
            <p:ph type="ftr" sz="quarter" idx="11"/>
          </p:nvPr>
        </p:nvSpPr>
        <p:spPr>
          <a:xfrm>
            <a:off x="439559" y="6356350"/>
            <a:ext cx="3529381" cy="365125"/>
          </a:xfrm>
          <a:prstGeom prst="rect">
            <a:avLst/>
          </a:prstGeom>
        </p:spPr>
        <p:txBody>
          <a:bodyPr/>
          <a:lstStyle>
            <a:lvl1pPr algn="l">
              <a:defRPr sz="1000">
                <a:solidFill>
                  <a:srgbClr val="7F7F7F"/>
                </a:solidFill>
                <a:latin typeface="Arial"/>
                <a:cs typeface="Arial"/>
              </a:defRPr>
            </a:lvl1pPr>
          </a:lstStyle>
          <a:p>
            <a:pPr fontAlgn="auto">
              <a:spcBef>
                <a:spcPts val="0"/>
              </a:spcBef>
              <a:spcAft>
                <a:spcPts val="0"/>
              </a:spcAft>
            </a:pPr>
            <a:endParaRPr lang="en-US" dirty="0">
              <a:ea typeface="+mn-ea"/>
            </a:endParaRPr>
          </a:p>
        </p:txBody>
      </p:sp>
      <p:pic>
        <p:nvPicPr>
          <p:cNvPr id="9" name="Picture 2" descr="C:\Users\SHWHR\Desktop\未标题-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48836" y="340362"/>
            <a:ext cx="616770" cy="9554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4" name="Date Placeholder 3"/>
          <p:cNvSpPr>
            <a:spLocks noGrp="1"/>
          </p:cNvSpPr>
          <p:nvPr>
            <p:ph type="dt" sz="half" idx="10"/>
          </p:nvPr>
        </p:nvSpPr>
        <p:spPr/>
        <p:txBody>
          <a:bodyPr/>
          <a:lstStyle/>
          <a:p>
            <a:fld id="{85D1FBD8-FBB9-47E1-9032-E9C1FD97985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BFE86C-0C8A-4C43-BAC1-1DA16481621F}"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85D1FBD8-FBB9-47E1-9032-E9C1FD97985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BFE86C-0C8A-4C43-BAC1-1DA16481621F}"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endParaRPr lang="en-US" altLang="zh-CN" smtClean="0"/>
          </a:p>
        </p:txBody>
      </p:sp>
      <p:sp>
        <p:nvSpPr>
          <p:cNvPr id="4" name="Date Placeholder 3"/>
          <p:cNvSpPr>
            <a:spLocks noGrp="1"/>
          </p:cNvSpPr>
          <p:nvPr>
            <p:ph type="dt" sz="half" idx="10"/>
          </p:nvPr>
        </p:nvSpPr>
        <p:spPr/>
        <p:txBody>
          <a:bodyPr/>
          <a:lstStyle/>
          <a:p>
            <a:fld id="{85D1FBD8-FBB9-47E1-9032-E9C1FD97985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BFE86C-0C8A-4C43-BAC1-1DA16481621F}"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zh-CN" altLang="en-US"/>
          </a:p>
        </p:txBody>
      </p:sp>
      <p:sp>
        <p:nvSpPr>
          <p:cNvPr id="5" name="Date Placeholder 4"/>
          <p:cNvSpPr>
            <a:spLocks noGrp="1"/>
          </p:cNvSpPr>
          <p:nvPr>
            <p:ph type="dt" sz="half" idx="10"/>
          </p:nvPr>
        </p:nvSpPr>
        <p:spPr/>
        <p:txBody>
          <a:bodyPr/>
          <a:lstStyle/>
          <a:p>
            <a:fld id="{85D1FBD8-FBB9-47E1-9032-E9C1FD97985B}"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4BFE86C-0C8A-4C43-BAC1-1DA16481621F}"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endParaRPr lang="en-US" altLang="zh-CN"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endParaRPr lang="en-US" altLang="zh-CN"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zh-CN" altLang="en-US"/>
          </a:p>
        </p:txBody>
      </p:sp>
      <p:sp>
        <p:nvSpPr>
          <p:cNvPr id="7" name="Date Placeholder 6"/>
          <p:cNvSpPr>
            <a:spLocks noGrp="1"/>
          </p:cNvSpPr>
          <p:nvPr>
            <p:ph type="dt" sz="half" idx="10"/>
          </p:nvPr>
        </p:nvSpPr>
        <p:spPr/>
        <p:txBody>
          <a:bodyPr/>
          <a:lstStyle/>
          <a:p>
            <a:fld id="{85D1FBD8-FBB9-47E1-9032-E9C1FD97985B}"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4BFE86C-0C8A-4C43-BAC1-1DA16481621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84434"/>
            <a:ext cx="8229600" cy="4525963"/>
          </a:xfrm>
          <a:prstGeom prst="rect">
            <a:avLst/>
          </a:prstGeom>
        </p:spPr>
        <p:txBody>
          <a:bodyPr/>
          <a:lstStyle>
            <a:lvl1pPr>
              <a:defRPr>
                <a:solidFill>
                  <a:sysClr val="windowText" lastClr="000000"/>
                </a:solidFill>
              </a:defRPr>
            </a:lvl1pPr>
            <a:lvl2pPr>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16" name="Title Placeholder 1"/>
          <p:cNvSpPr>
            <a:spLocks noGrp="1"/>
          </p:cNvSpPr>
          <p:nvPr>
            <p:ph type="title"/>
          </p:nvPr>
        </p:nvSpPr>
        <p:spPr bwMode="auto">
          <a:xfrm>
            <a:off x="457200" y="0"/>
            <a:ext cx="8229600" cy="943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smtClean="0"/>
              <a:t>Click to edit Master title style</a:t>
            </a:r>
            <a:endParaRPr lang="en-US" dirty="0" smtClean="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2"/>
          <p:cNvSpPr>
            <a:spLocks noGrp="1"/>
          </p:cNvSpPr>
          <p:nvPr>
            <p:ph type="dt" sz="half" idx="10"/>
          </p:nvPr>
        </p:nvSpPr>
        <p:spPr/>
        <p:txBody>
          <a:bodyPr/>
          <a:lstStyle/>
          <a:p>
            <a:fld id="{85D1FBD8-FBB9-47E1-9032-E9C1FD97985B}"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4BFE86C-0C8A-4C43-BAC1-1DA16481621F}"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D1FBD8-FBB9-47E1-9032-E9C1FD97985B}"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4BFE86C-0C8A-4C43-BAC1-1DA16481621F}"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endParaRPr lang="en-US" altLang="zh-CN" smtClean="0"/>
          </a:p>
        </p:txBody>
      </p:sp>
      <p:sp>
        <p:nvSpPr>
          <p:cNvPr id="5" name="Date Placeholder 4"/>
          <p:cNvSpPr>
            <a:spLocks noGrp="1"/>
          </p:cNvSpPr>
          <p:nvPr>
            <p:ph type="dt" sz="half" idx="10"/>
          </p:nvPr>
        </p:nvSpPr>
        <p:spPr/>
        <p:txBody>
          <a:bodyPr/>
          <a:lstStyle/>
          <a:p>
            <a:fld id="{85D1FBD8-FBB9-47E1-9032-E9C1FD97985B}"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4BFE86C-0C8A-4C43-BAC1-1DA16481621F}"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endParaRPr lang="en-US" altLang="zh-CN" smtClean="0"/>
          </a:p>
        </p:txBody>
      </p:sp>
      <p:sp>
        <p:nvSpPr>
          <p:cNvPr id="5" name="Date Placeholder 4"/>
          <p:cNvSpPr>
            <a:spLocks noGrp="1"/>
          </p:cNvSpPr>
          <p:nvPr>
            <p:ph type="dt" sz="half" idx="10"/>
          </p:nvPr>
        </p:nvSpPr>
        <p:spPr/>
        <p:txBody>
          <a:bodyPr/>
          <a:lstStyle/>
          <a:p>
            <a:fld id="{85D1FBD8-FBB9-47E1-9032-E9C1FD97985B}"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4BFE86C-0C8A-4C43-BAC1-1DA16481621F}"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85D1FBD8-FBB9-47E1-9032-E9C1FD97985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BFE86C-0C8A-4C43-BAC1-1DA16481621F}"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85D1FBD8-FBB9-47E1-9032-E9C1FD97985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BFE86C-0C8A-4C43-BAC1-1DA16481621F}"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Imag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114800" y="5008563"/>
            <a:ext cx="4664075" cy="884237"/>
          </a:xfrm>
          <a:prstGeom prst="rect">
            <a:avLst/>
          </a:prstGeom>
        </p:spPr>
        <p:txBody>
          <a:bodyPr/>
          <a:lstStyle>
            <a:lvl1pPr marL="0" marR="0" indent="0" algn="r" defTabSz="914400" rtl="0" eaLnBrk="0" fontAlgn="base" latinLnBrk="0" hangingPunct="0">
              <a:lnSpc>
                <a:spcPct val="100000"/>
              </a:lnSpc>
              <a:spcBef>
                <a:spcPct val="20000"/>
              </a:spcBef>
              <a:spcAft>
                <a:spcPct val="0"/>
              </a:spcAft>
              <a:buClrTx/>
              <a:buSzTx/>
              <a:buFont typeface="Arial" charset="0"/>
              <a:buNone/>
              <a:defRPr i="0" baseline="0">
                <a:solidFill>
                  <a:srgbClr val="FFFFFF"/>
                </a:solidFill>
              </a:defRPr>
            </a:lvl1pPr>
          </a:lstStyle>
          <a:p>
            <a:pPr lvl="0"/>
            <a:r>
              <a:rPr lang="en-US" dirty="0" smtClean="0"/>
              <a:t>Click to edit Master text styles</a:t>
            </a:r>
            <a:endParaRPr lang="en-US" dirty="0" smtClean="0"/>
          </a:p>
          <a:p>
            <a:pPr lvl="0"/>
            <a:r>
              <a:rPr lang="en-US" dirty="0" smtClean="0"/>
              <a:t>Click to edit Master text styles</a:t>
            </a:r>
            <a:endParaRPr lang="en-US" dirty="0" smtClean="0"/>
          </a:p>
          <a:p>
            <a:pPr lvl="0"/>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7">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txBox="1"/>
          <p:nvPr userDrawn="1"/>
        </p:nvSpPr>
        <p:spPr>
          <a:xfrm>
            <a:off x="5403850" y="6481763"/>
            <a:ext cx="2895600" cy="322262"/>
          </a:xfrm>
          <a:prstGeom prst="rect">
            <a:avLst/>
          </a:prstGeom>
        </p:spPr>
        <p:txBody>
          <a:bodyPr/>
          <a:lstStyle>
            <a:defPPr>
              <a:defRPr lang="en-US"/>
            </a:defPPr>
            <a:lvl1pPr algn="r" defTabSz="457200" rtl="0" fontAlgn="base">
              <a:spcBef>
                <a:spcPct val="0"/>
              </a:spcBef>
              <a:spcAft>
                <a:spcPct val="0"/>
              </a:spcAft>
              <a:defRPr sz="1000" kern="1200">
                <a:solidFill>
                  <a:schemeClr val="tx1"/>
                </a:solidFill>
                <a:latin typeface="Times New Roman" pitchFamily="18" charset="0"/>
                <a:ea typeface="MS PGothic" pitchFamily="34" charset="-128"/>
                <a:cs typeface="Times New Roman" pitchFamily="18" charset="0"/>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r>
              <a:rPr lang="en-US" b="1" dirty="0" smtClean="0">
                <a:solidFill>
                  <a:srgbClr val="FFFFFF"/>
                </a:solidFill>
              </a:rPr>
              <a:t>Confidential and Proprietary  - </a:t>
            </a:r>
            <a:r>
              <a:rPr lang="en-US" dirty="0" smtClean="0">
                <a:solidFill>
                  <a:srgbClr val="FFFFFF"/>
                </a:solidFill>
              </a:rPr>
              <a:t>Presentation Name</a:t>
            </a:r>
            <a:endParaRPr lang="en-US" dirty="0">
              <a:solidFill>
                <a:srgbClr val="FFFFFF"/>
              </a:solidFill>
            </a:endParaRPr>
          </a:p>
        </p:txBody>
      </p:sp>
      <p:sp>
        <p:nvSpPr>
          <p:cNvPr id="3" name="Content Placeholder 2"/>
          <p:cNvSpPr>
            <a:spLocks noGrp="1"/>
          </p:cNvSpPr>
          <p:nvPr>
            <p:ph idx="1"/>
          </p:nvPr>
        </p:nvSpPr>
        <p:spPr>
          <a:xfrm>
            <a:off x="457200" y="1584434"/>
            <a:ext cx="8229600" cy="4525963"/>
          </a:xfrm>
          <a:prstGeom prst="rect">
            <a:avLst/>
          </a:prstGeom>
        </p:spPr>
        <p:txBody>
          <a:bodyPr/>
          <a:lstStyle>
            <a:lvl1pPr>
              <a:defRPr sz="2400">
                <a:solidFill>
                  <a:srgbClr val="000000"/>
                </a:solidFill>
              </a:defRPr>
            </a:lvl1pPr>
            <a:lvl2pPr>
              <a:defRPr sz="2000">
                <a:solidFill>
                  <a:srgbClr val="000000"/>
                </a:solidFill>
              </a:defRPr>
            </a:lvl2pPr>
            <a:lvl3pPr>
              <a:defRPr sz="2000">
                <a:solidFill>
                  <a:srgbClr val="000000"/>
                </a:solidFill>
              </a:defRPr>
            </a:lvl3pPr>
            <a:lvl4pPr>
              <a:defRPr sz="1800">
                <a:solidFill>
                  <a:srgbClr val="000000"/>
                </a:solidFill>
              </a:defRPr>
            </a:lvl4pPr>
            <a:lvl5pPr>
              <a:defRPr sz="1600">
                <a:solidFill>
                  <a:srgbClr val="000000"/>
                </a:solidFill>
              </a:defRPr>
            </a:lvl5p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16" name="Title Placeholder 1"/>
          <p:cNvSpPr>
            <a:spLocks noGrp="1"/>
          </p:cNvSpPr>
          <p:nvPr>
            <p:ph type="title"/>
          </p:nvPr>
        </p:nvSpPr>
        <p:spPr bwMode="auto">
          <a:xfrm>
            <a:off x="457200" y="1"/>
            <a:ext cx="82296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sz="2800">
                <a:solidFill>
                  <a:srgbClr val="000000"/>
                </a:solidFill>
              </a:defRPr>
            </a:lvl1pPr>
          </a:lstStyle>
          <a:p>
            <a:pPr lvl="0"/>
            <a:r>
              <a:rPr lang="en-US" dirty="0" smtClean="0"/>
              <a:t>Click to edit Master title style</a:t>
            </a:r>
            <a:endParaRPr lang="en-US" dirty="0" smtClean="0"/>
          </a:p>
        </p:txBody>
      </p:sp>
      <p:sp>
        <p:nvSpPr>
          <p:cNvPr id="6" name="Slide Number Placeholder 5"/>
          <p:cNvSpPr>
            <a:spLocks noGrp="1"/>
          </p:cNvSpPr>
          <p:nvPr>
            <p:ph type="sldNum" sz="quarter" idx="10"/>
          </p:nvPr>
        </p:nvSpPr>
        <p:spPr/>
        <p:txBody>
          <a:bodyPr/>
          <a:lstStyle>
            <a:lvl1pPr>
              <a:defRPr>
                <a:solidFill>
                  <a:srgbClr val="FFFFFF"/>
                </a:solidFill>
              </a:defRPr>
            </a:lvl1pPr>
          </a:lstStyle>
          <a:p>
            <a:fld id="{1FB5013F-AD6D-498B-8A71-821CCEE49F11}" type="slidenum">
              <a:rPr lang="en-US" altLang="en-US"/>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Text Only">
    <p:spTree>
      <p:nvGrpSpPr>
        <p:cNvPr id="1" name=""/>
        <p:cNvGrpSpPr/>
        <p:nvPr/>
      </p:nvGrpSpPr>
      <p:grpSpPr>
        <a:xfrm>
          <a:off x="0" y="0"/>
          <a:ext cx="0" cy="0"/>
          <a:chOff x="0" y="0"/>
          <a:chExt cx="0" cy="0"/>
        </a:xfrm>
      </p:grpSpPr>
      <p:pic>
        <p:nvPicPr>
          <p:cNvPr id="3" name="Picture 4" descr="HR021_PageDivider_BellyBand.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0"/>
          </p:nvPr>
        </p:nvSpPr>
        <p:spPr>
          <a:xfrm>
            <a:off x="0" y="2123441"/>
            <a:ext cx="9144000" cy="1137920"/>
          </a:xfrm>
        </p:spPr>
        <p:txBody>
          <a:bodyPr/>
          <a:lstStyle>
            <a:lvl1pPr marL="0" marR="0" indent="0" algn="ctr" defTabSz="914400" rtl="0" eaLnBrk="0" fontAlgn="base" latinLnBrk="0" hangingPunct="0">
              <a:lnSpc>
                <a:spcPct val="100000"/>
              </a:lnSpc>
              <a:spcBef>
                <a:spcPct val="20000"/>
              </a:spcBef>
              <a:spcAft>
                <a:spcPct val="0"/>
              </a:spcAft>
              <a:buClrTx/>
              <a:buSzTx/>
              <a:buFont typeface="Arial" charset="0"/>
              <a:buNone/>
              <a:defRPr sz="3600" i="0" baseline="0">
                <a:solidFill>
                  <a:srgbClr val="5B5593"/>
                </a:solidFill>
              </a:defRPr>
            </a:lvl1pPr>
          </a:lstStyle>
          <a:p>
            <a:pPr lvl="0"/>
            <a:r>
              <a:rPr lang="en-US" dirty="0" smtClean="0"/>
              <a:t>Click to edit Master text styles</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7">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txBox="1"/>
          <p:nvPr userDrawn="1"/>
        </p:nvSpPr>
        <p:spPr>
          <a:xfrm>
            <a:off x="5403850" y="6481763"/>
            <a:ext cx="2895600" cy="322262"/>
          </a:xfrm>
          <a:prstGeom prst="rect">
            <a:avLst/>
          </a:prstGeom>
        </p:spPr>
        <p:txBody>
          <a:bodyPr/>
          <a:lstStyle>
            <a:defPPr>
              <a:defRPr lang="en-US"/>
            </a:defPPr>
            <a:lvl1pPr algn="r" defTabSz="457200" rtl="0" fontAlgn="base">
              <a:spcBef>
                <a:spcPct val="0"/>
              </a:spcBef>
              <a:spcAft>
                <a:spcPct val="0"/>
              </a:spcAft>
              <a:defRPr sz="1000" kern="1200">
                <a:solidFill>
                  <a:schemeClr val="tx1"/>
                </a:solidFill>
                <a:latin typeface="Times New Roman" pitchFamily="18" charset="0"/>
                <a:ea typeface="MS PGothic" pitchFamily="34" charset="-128"/>
                <a:cs typeface="Times New Roman" pitchFamily="18" charset="0"/>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r>
              <a:rPr lang="en-US" b="1" dirty="0" smtClean="0">
                <a:solidFill>
                  <a:srgbClr val="FFFFFF"/>
                </a:solidFill>
              </a:rPr>
              <a:t>Confidential and Proprietary  - </a:t>
            </a:r>
            <a:r>
              <a:rPr lang="en-US" dirty="0" smtClean="0">
                <a:solidFill>
                  <a:srgbClr val="FFFFFF"/>
                </a:solidFill>
              </a:rPr>
              <a:t>Presentation Name</a:t>
            </a:r>
            <a:endParaRPr lang="en-US" dirty="0">
              <a:solidFill>
                <a:srgbClr val="FFFFFF"/>
              </a:solidFill>
            </a:endParaRPr>
          </a:p>
        </p:txBody>
      </p:sp>
      <p:sp>
        <p:nvSpPr>
          <p:cNvPr id="3" name="Content Placeholder 2"/>
          <p:cNvSpPr>
            <a:spLocks noGrp="1"/>
          </p:cNvSpPr>
          <p:nvPr>
            <p:ph idx="1"/>
          </p:nvPr>
        </p:nvSpPr>
        <p:spPr>
          <a:xfrm>
            <a:off x="457200" y="1584434"/>
            <a:ext cx="8229600" cy="4525963"/>
          </a:xfrm>
          <a:prstGeom prst="rect">
            <a:avLst/>
          </a:prstGeom>
        </p:spPr>
        <p:txBody>
          <a:bodyPr/>
          <a:lstStyle>
            <a:lvl1pPr>
              <a:defRPr sz="2400">
                <a:solidFill>
                  <a:srgbClr val="000000"/>
                </a:solidFill>
              </a:defRPr>
            </a:lvl1pPr>
            <a:lvl2pPr>
              <a:defRPr sz="2000">
                <a:solidFill>
                  <a:srgbClr val="000000"/>
                </a:solidFill>
              </a:defRPr>
            </a:lvl2pPr>
            <a:lvl3pPr>
              <a:defRPr sz="2000">
                <a:solidFill>
                  <a:srgbClr val="000000"/>
                </a:solidFill>
              </a:defRPr>
            </a:lvl3pPr>
            <a:lvl4pPr>
              <a:defRPr sz="1800">
                <a:solidFill>
                  <a:srgbClr val="000000"/>
                </a:solidFill>
              </a:defRPr>
            </a:lvl4pPr>
            <a:lvl5pPr>
              <a:defRPr sz="1600">
                <a:solidFill>
                  <a:srgbClr val="000000"/>
                </a:solidFill>
              </a:defRPr>
            </a:lvl5p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16" name="Title Placeholder 1"/>
          <p:cNvSpPr>
            <a:spLocks noGrp="1"/>
          </p:cNvSpPr>
          <p:nvPr>
            <p:ph type="title"/>
          </p:nvPr>
        </p:nvSpPr>
        <p:spPr bwMode="auto">
          <a:xfrm>
            <a:off x="457200" y="1"/>
            <a:ext cx="82296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sz="2800">
                <a:solidFill>
                  <a:srgbClr val="000000"/>
                </a:solidFill>
              </a:defRPr>
            </a:lvl1pPr>
          </a:lstStyle>
          <a:p>
            <a:pPr lvl="0"/>
            <a:r>
              <a:rPr lang="en-US" dirty="0" smtClean="0"/>
              <a:t>Click to edit Master title style</a:t>
            </a:r>
            <a:endParaRPr lang="en-US" dirty="0" smtClean="0"/>
          </a:p>
        </p:txBody>
      </p:sp>
      <p:sp>
        <p:nvSpPr>
          <p:cNvPr id="6" name="Slide Number Placeholder 5"/>
          <p:cNvSpPr>
            <a:spLocks noGrp="1"/>
          </p:cNvSpPr>
          <p:nvPr>
            <p:ph type="sldNum" sz="quarter" idx="10"/>
          </p:nvPr>
        </p:nvSpPr>
        <p:spPr/>
        <p:txBody>
          <a:bodyPr/>
          <a:lstStyle>
            <a:lvl1pPr>
              <a:defRPr>
                <a:solidFill>
                  <a:srgbClr val="FFFFFF"/>
                </a:solidFill>
              </a:defRPr>
            </a:lvl1pPr>
          </a:lstStyle>
          <a:p>
            <a:fld id="{7723BE91-797C-40D8-9ACB-361BA289622F}" type="slidenum">
              <a:rPr lang="en-US" altLang="en-US"/>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 Text Only">
    <p:spTree>
      <p:nvGrpSpPr>
        <p:cNvPr id="1" name=""/>
        <p:cNvGrpSpPr/>
        <p:nvPr/>
      </p:nvGrpSpPr>
      <p:grpSpPr>
        <a:xfrm>
          <a:off x="0" y="0"/>
          <a:ext cx="0" cy="0"/>
          <a:chOff x="0" y="0"/>
          <a:chExt cx="0" cy="0"/>
        </a:xfrm>
      </p:grpSpPr>
      <p:sp>
        <p:nvSpPr>
          <p:cNvPr id="4" name="Text Placeholder 8"/>
          <p:cNvSpPr>
            <a:spLocks noGrp="1"/>
          </p:cNvSpPr>
          <p:nvPr>
            <p:ph type="body" sz="quarter" idx="10"/>
          </p:nvPr>
        </p:nvSpPr>
        <p:spPr>
          <a:xfrm>
            <a:off x="4114800" y="5008563"/>
            <a:ext cx="4664075" cy="884237"/>
          </a:xfrm>
          <a:prstGeom prst="rect">
            <a:avLst/>
          </a:prstGeom>
        </p:spPr>
        <p:txBody>
          <a:bodyPr/>
          <a:lstStyle>
            <a:lvl1pPr marL="0" marR="0" indent="0" algn="r" defTabSz="914400" rtl="0" eaLnBrk="0" fontAlgn="base" latinLnBrk="0" hangingPunct="0">
              <a:lnSpc>
                <a:spcPct val="100000"/>
              </a:lnSpc>
              <a:spcBef>
                <a:spcPct val="20000"/>
              </a:spcBef>
              <a:spcAft>
                <a:spcPct val="0"/>
              </a:spcAft>
              <a:buClrTx/>
              <a:buSzTx/>
              <a:buFont typeface="Arial" charset="0"/>
              <a:buNone/>
              <a:defRPr i="0" baseline="0">
                <a:solidFill>
                  <a:srgbClr val="FFFFFF"/>
                </a:solidFill>
              </a:defRPr>
            </a:lvl1pPr>
          </a:lstStyle>
          <a:p>
            <a:pPr lvl="0"/>
            <a:r>
              <a:rPr lang="en-US" dirty="0" smtClean="0"/>
              <a:t>Click to edit Master text styles</a:t>
            </a:r>
            <a:endParaRPr lang="en-US" dirty="0" smtClean="0"/>
          </a:p>
          <a:p>
            <a:pPr lvl="0"/>
            <a:r>
              <a:rPr lang="en-US" dirty="0" smtClean="0"/>
              <a:t>Click to edit Master text styles</a:t>
            </a:r>
            <a:endParaRPr lang="en-US" dirty="0" smtClean="0"/>
          </a:p>
          <a:p>
            <a:pPr lvl="0"/>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7">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txBox="1"/>
          <p:nvPr userDrawn="1"/>
        </p:nvSpPr>
        <p:spPr>
          <a:xfrm>
            <a:off x="5403850" y="6481763"/>
            <a:ext cx="2895600" cy="322262"/>
          </a:xfrm>
          <a:prstGeom prst="rect">
            <a:avLst/>
          </a:prstGeom>
        </p:spPr>
        <p:txBody>
          <a:bodyPr/>
          <a:lstStyle>
            <a:defPPr>
              <a:defRPr lang="en-US"/>
            </a:defPPr>
            <a:lvl1pPr algn="r" defTabSz="457200" rtl="0" fontAlgn="base">
              <a:spcBef>
                <a:spcPct val="0"/>
              </a:spcBef>
              <a:spcAft>
                <a:spcPct val="0"/>
              </a:spcAft>
              <a:defRPr sz="1000" kern="1200">
                <a:solidFill>
                  <a:schemeClr val="tx1"/>
                </a:solidFill>
                <a:latin typeface="Times New Roman" pitchFamily="18" charset="0"/>
                <a:ea typeface="MS PGothic" pitchFamily="34" charset="-128"/>
                <a:cs typeface="Times New Roman" pitchFamily="18" charset="0"/>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r>
              <a:rPr lang="en-US" b="1" dirty="0" smtClean="0">
                <a:solidFill>
                  <a:srgbClr val="FFFFFF"/>
                </a:solidFill>
              </a:rPr>
              <a:t>Confidential and Proprietary  - </a:t>
            </a:r>
            <a:r>
              <a:rPr lang="en-US" dirty="0" smtClean="0">
                <a:solidFill>
                  <a:srgbClr val="FFFFFF"/>
                </a:solidFill>
              </a:rPr>
              <a:t>Presentation Name</a:t>
            </a:r>
            <a:endParaRPr lang="en-US" dirty="0">
              <a:solidFill>
                <a:srgbClr val="FFFFFF"/>
              </a:solidFill>
            </a:endParaRPr>
          </a:p>
        </p:txBody>
      </p:sp>
      <p:sp>
        <p:nvSpPr>
          <p:cNvPr id="3" name="Content Placeholder 2"/>
          <p:cNvSpPr>
            <a:spLocks noGrp="1"/>
          </p:cNvSpPr>
          <p:nvPr>
            <p:ph idx="1"/>
          </p:nvPr>
        </p:nvSpPr>
        <p:spPr>
          <a:xfrm>
            <a:off x="457200" y="1584434"/>
            <a:ext cx="8229600" cy="4525963"/>
          </a:xfrm>
          <a:prstGeom prst="rect">
            <a:avLst/>
          </a:prstGeom>
        </p:spPr>
        <p:txBody>
          <a:bodyPr/>
          <a:lstStyle>
            <a:lvl1pPr>
              <a:defRPr sz="2400">
                <a:solidFill>
                  <a:srgbClr val="000000"/>
                </a:solidFill>
              </a:defRPr>
            </a:lvl1pPr>
            <a:lvl2pPr>
              <a:defRPr sz="2000">
                <a:solidFill>
                  <a:srgbClr val="000000"/>
                </a:solidFill>
              </a:defRPr>
            </a:lvl2pPr>
            <a:lvl3pPr>
              <a:defRPr sz="2000">
                <a:solidFill>
                  <a:srgbClr val="000000"/>
                </a:solidFill>
              </a:defRPr>
            </a:lvl3pPr>
            <a:lvl4pPr>
              <a:defRPr sz="1800">
                <a:solidFill>
                  <a:srgbClr val="000000"/>
                </a:solidFill>
              </a:defRPr>
            </a:lvl4pPr>
            <a:lvl5pPr>
              <a:defRPr sz="1600">
                <a:solidFill>
                  <a:srgbClr val="000000"/>
                </a:solidFill>
              </a:defRPr>
            </a:lvl5p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16" name="Title Placeholder 1"/>
          <p:cNvSpPr>
            <a:spLocks noGrp="1"/>
          </p:cNvSpPr>
          <p:nvPr>
            <p:ph type="title"/>
          </p:nvPr>
        </p:nvSpPr>
        <p:spPr bwMode="auto">
          <a:xfrm>
            <a:off x="457200" y="1"/>
            <a:ext cx="82296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sz="2800">
                <a:solidFill>
                  <a:srgbClr val="000000"/>
                </a:solidFill>
              </a:defRPr>
            </a:lvl1pPr>
          </a:lstStyle>
          <a:p>
            <a:pPr lvl="0"/>
            <a:r>
              <a:rPr lang="en-US" dirty="0" smtClean="0"/>
              <a:t>Click to edit Master title style</a:t>
            </a:r>
            <a:endParaRPr lang="en-US" dirty="0" smtClean="0"/>
          </a:p>
        </p:txBody>
      </p:sp>
      <p:sp>
        <p:nvSpPr>
          <p:cNvPr id="6" name="Slide Number Placeholder 5"/>
          <p:cNvSpPr>
            <a:spLocks noGrp="1"/>
          </p:cNvSpPr>
          <p:nvPr>
            <p:ph type="sldNum" sz="quarter" idx="10"/>
          </p:nvPr>
        </p:nvSpPr>
        <p:spPr/>
        <p:txBody>
          <a:bodyPr/>
          <a:lstStyle>
            <a:lvl1pPr>
              <a:defRPr>
                <a:solidFill>
                  <a:srgbClr val="FFFFFF"/>
                </a:solidFill>
              </a:defRPr>
            </a:lvl1pPr>
          </a:lstStyle>
          <a:p>
            <a:fld id="{A0A74369-5780-40EE-9B37-006FD7E8042F}" type="slidenum">
              <a:rPr lang="en-US" altLang="en-US"/>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Screen Shot 2015-09-29 at 7.40.38 P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6695" y="-90717"/>
            <a:ext cx="9933060" cy="7248678"/>
          </a:xfrm>
          <a:prstGeom prst="rect">
            <a:avLst/>
          </a:prstGeom>
        </p:spPr>
      </p:pic>
      <p:sp>
        <p:nvSpPr>
          <p:cNvPr id="16" name="Title 15"/>
          <p:cNvSpPr>
            <a:spLocks noGrp="1"/>
          </p:cNvSpPr>
          <p:nvPr>
            <p:ph type="title"/>
          </p:nvPr>
        </p:nvSpPr>
        <p:spPr>
          <a:xfrm>
            <a:off x="4428705" y="2525934"/>
            <a:ext cx="5170949" cy="1143000"/>
          </a:xfrm>
          <a:prstGeom prst="rect">
            <a:avLst/>
          </a:prstGeom>
        </p:spPr>
        <p:txBody>
          <a:bodyPr vert="horz"/>
          <a:lstStyle>
            <a:lvl1pPr>
              <a:defRPr sz="2800">
                <a:solidFill>
                  <a:schemeClr val="bg1"/>
                </a:solidFill>
                <a:latin typeface="Arial"/>
                <a:cs typeface="Arial"/>
              </a:defRPr>
            </a:lvl1pPr>
          </a:lstStyle>
          <a:p>
            <a:r>
              <a:rPr lang="en-US" dirty="0"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7" Type="http://schemas.openxmlformats.org/officeDocument/2006/relationships/theme" Target="../theme/theme5.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2" Type="http://schemas.openxmlformats.org/officeDocument/2006/relationships/theme" Target="../theme/theme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82296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smtClean="0"/>
              <a:t>Click to edit Master text styles</a:t>
            </a:r>
            <a:endParaRPr lang="en-US" altLang="en-US" smtClean="0"/>
          </a:p>
          <a:p>
            <a:pPr lvl="1"/>
            <a:r>
              <a:rPr lang="en-US" altLang="en-US" smtClean="0"/>
              <a:t>Second level</a:t>
            </a:r>
            <a:endParaRPr lang="en-US" altLang="en-US" smtClean="0"/>
          </a:p>
          <a:p>
            <a:pPr lvl="2"/>
            <a:r>
              <a:rPr lang="en-US" altLang="en-US" smtClean="0"/>
              <a:t>Third level</a:t>
            </a:r>
            <a:endParaRPr lang="en-US" altLang="en-US" smtClean="0"/>
          </a:p>
          <a:p>
            <a:pPr lvl="3"/>
            <a:r>
              <a:rPr lang="en-US" altLang="en-US" smtClean="0"/>
              <a:t>Fourth level</a:t>
            </a:r>
            <a:endParaRPr lang="en-US" altLang="en-US" smtClean="0"/>
          </a:p>
          <a:p>
            <a:pPr lvl="4"/>
            <a:r>
              <a:rPr lang="en-US" altLang="en-US" smtClean="0"/>
              <a:t>Fifth level</a:t>
            </a:r>
            <a:endParaRPr lang="en-US" altLang="en-US" smtClean="0"/>
          </a:p>
        </p:txBody>
      </p:sp>
      <p:sp>
        <p:nvSpPr>
          <p:cNvPr id="7" name="Footer Placeholder 4"/>
          <p:cNvSpPr txBox="1"/>
          <p:nvPr userDrawn="1"/>
        </p:nvSpPr>
        <p:spPr>
          <a:xfrm>
            <a:off x="5403850" y="6481763"/>
            <a:ext cx="2895600" cy="322262"/>
          </a:xfrm>
          <a:prstGeom prst="rect">
            <a:avLst/>
          </a:prstGeom>
        </p:spPr>
        <p:txBody>
          <a:bodyPr/>
          <a:lstStyle>
            <a:defPPr>
              <a:defRPr lang="en-US"/>
            </a:defPPr>
            <a:lvl1pPr algn="r" defTabSz="457200" rtl="0" fontAlgn="base">
              <a:spcBef>
                <a:spcPct val="0"/>
              </a:spcBef>
              <a:spcAft>
                <a:spcPct val="0"/>
              </a:spcAft>
              <a:defRPr sz="1000" kern="1200">
                <a:solidFill>
                  <a:schemeClr val="tx1"/>
                </a:solidFill>
                <a:latin typeface="Times New Roman" pitchFamily="18" charset="0"/>
                <a:ea typeface="MS PGothic" pitchFamily="34" charset="-128"/>
                <a:cs typeface="Times New Roman" pitchFamily="18" charset="0"/>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r>
              <a:rPr lang="en-US" b="1" dirty="0" smtClean="0">
                <a:solidFill>
                  <a:srgbClr val="FFFFFF"/>
                </a:solidFill>
              </a:rPr>
              <a:t>Confidential and Proprietary  - </a:t>
            </a:r>
            <a:r>
              <a:rPr lang="en-US" dirty="0" smtClean="0">
                <a:solidFill>
                  <a:srgbClr val="FFFFFF"/>
                </a:solidFill>
              </a:rPr>
              <a:t>Presentation Name</a:t>
            </a:r>
            <a:endParaRPr lang="en-US"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dt="0"/>
  <p:txStyles>
    <p:titleStyle>
      <a:lvl1pPr algn="l" rtl="0" eaLnBrk="0" fontAlgn="base" hangingPunct="0">
        <a:spcBef>
          <a:spcPct val="0"/>
        </a:spcBef>
        <a:spcAft>
          <a:spcPct val="0"/>
        </a:spcAft>
        <a:defRPr sz="2800" kern="1200">
          <a:solidFill>
            <a:srgbClr val="000000"/>
          </a:solidFill>
          <a:latin typeface="+mj-lt"/>
          <a:ea typeface="MS PGothic" pitchFamily="34" charset="-128"/>
          <a:cs typeface="ＭＳ Ｐゴシック" charset="0"/>
        </a:defRPr>
      </a:lvl1pPr>
      <a:lvl2pPr algn="l" rtl="0" eaLnBrk="0" fontAlgn="base" hangingPunct="0">
        <a:spcBef>
          <a:spcPct val="0"/>
        </a:spcBef>
        <a:spcAft>
          <a:spcPct val="0"/>
        </a:spcAft>
        <a:defRPr sz="2800">
          <a:solidFill>
            <a:srgbClr val="000000"/>
          </a:solidFill>
          <a:latin typeface="Times New Roman" pitchFamily="18" charset="0"/>
          <a:ea typeface="MS PGothic" pitchFamily="34" charset="-128"/>
          <a:cs typeface="ＭＳ Ｐゴシック" charset="0"/>
        </a:defRPr>
      </a:lvl2pPr>
      <a:lvl3pPr algn="l" rtl="0" eaLnBrk="0" fontAlgn="base" hangingPunct="0">
        <a:spcBef>
          <a:spcPct val="0"/>
        </a:spcBef>
        <a:spcAft>
          <a:spcPct val="0"/>
        </a:spcAft>
        <a:defRPr sz="2800">
          <a:solidFill>
            <a:srgbClr val="000000"/>
          </a:solidFill>
          <a:latin typeface="Times New Roman" pitchFamily="18" charset="0"/>
          <a:ea typeface="MS PGothic" pitchFamily="34" charset="-128"/>
          <a:cs typeface="ＭＳ Ｐゴシック" charset="0"/>
        </a:defRPr>
      </a:lvl3pPr>
      <a:lvl4pPr algn="l" rtl="0" eaLnBrk="0" fontAlgn="base" hangingPunct="0">
        <a:spcBef>
          <a:spcPct val="0"/>
        </a:spcBef>
        <a:spcAft>
          <a:spcPct val="0"/>
        </a:spcAft>
        <a:defRPr sz="2800">
          <a:solidFill>
            <a:srgbClr val="000000"/>
          </a:solidFill>
          <a:latin typeface="Times New Roman" pitchFamily="18" charset="0"/>
          <a:ea typeface="MS PGothic" pitchFamily="34" charset="-128"/>
          <a:cs typeface="ＭＳ Ｐゴシック" charset="0"/>
        </a:defRPr>
      </a:lvl4pPr>
      <a:lvl5pPr algn="l" rtl="0" eaLnBrk="0" fontAlgn="base" hangingPunct="0">
        <a:spcBef>
          <a:spcPct val="0"/>
        </a:spcBef>
        <a:spcAft>
          <a:spcPct val="0"/>
        </a:spcAft>
        <a:defRPr sz="2800">
          <a:solidFill>
            <a:srgbClr val="000000"/>
          </a:solidFill>
          <a:latin typeface="Times New Roman" pitchFamily="18" charset="0"/>
          <a:ea typeface="MS PGothic" pitchFamily="34" charset="-128"/>
          <a:cs typeface="ＭＳ Ｐゴシック" charset="0"/>
        </a:defRPr>
      </a:lvl5pPr>
      <a:lvl6pPr marL="457200" algn="l" rtl="0" fontAlgn="base">
        <a:spcBef>
          <a:spcPct val="0"/>
        </a:spcBef>
        <a:spcAft>
          <a:spcPct val="0"/>
        </a:spcAft>
        <a:defRPr sz="2800">
          <a:solidFill>
            <a:srgbClr val="000000"/>
          </a:solidFill>
          <a:latin typeface="Times New Roman" pitchFamily="18" charset="0"/>
          <a:ea typeface="ＭＳ Ｐゴシック" charset="0"/>
        </a:defRPr>
      </a:lvl6pPr>
      <a:lvl7pPr marL="914400" algn="l" rtl="0" fontAlgn="base">
        <a:spcBef>
          <a:spcPct val="0"/>
        </a:spcBef>
        <a:spcAft>
          <a:spcPct val="0"/>
        </a:spcAft>
        <a:defRPr sz="2800">
          <a:solidFill>
            <a:srgbClr val="000000"/>
          </a:solidFill>
          <a:latin typeface="Times New Roman" pitchFamily="18" charset="0"/>
          <a:ea typeface="ＭＳ Ｐゴシック" charset="0"/>
        </a:defRPr>
      </a:lvl7pPr>
      <a:lvl8pPr marL="1371600" algn="l" rtl="0" fontAlgn="base">
        <a:spcBef>
          <a:spcPct val="0"/>
        </a:spcBef>
        <a:spcAft>
          <a:spcPct val="0"/>
        </a:spcAft>
        <a:defRPr sz="2800">
          <a:solidFill>
            <a:srgbClr val="000000"/>
          </a:solidFill>
          <a:latin typeface="Times New Roman" pitchFamily="18" charset="0"/>
          <a:ea typeface="ＭＳ Ｐゴシック" charset="0"/>
        </a:defRPr>
      </a:lvl8pPr>
      <a:lvl9pPr marL="1828800" algn="l" rtl="0" fontAlgn="base">
        <a:spcBef>
          <a:spcPct val="0"/>
        </a:spcBef>
        <a:spcAft>
          <a:spcPct val="0"/>
        </a:spcAft>
        <a:defRPr sz="2800">
          <a:solidFill>
            <a:srgbClr val="000000"/>
          </a:solidFill>
          <a:latin typeface="Times New Roman" pitchFamily="18" charset="0"/>
          <a:ea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000000"/>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000" kern="1200">
          <a:solidFill>
            <a:srgbClr val="000000"/>
          </a:solidFill>
          <a:latin typeface="+mn-lt"/>
          <a:ea typeface="MS PGothic" pitchFamily="34" charset="-128"/>
          <a:cs typeface="ＭＳ Ｐゴシック" charset="0"/>
        </a:defRPr>
      </a:lvl2pPr>
      <a:lvl3pPr marL="1143000" indent="-228600" algn="l" rtl="0" eaLnBrk="0" fontAlgn="base" hangingPunct="0">
        <a:spcBef>
          <a:spcPct val="20000"/>
        </a:spcBef>
        <a:spcAft>
          <a:spcPct val="0"/>
        </a:spcAft>
        <a:buFont typeface="Arial" pitchFamily="34" charset="0"/>
        <a:buChar char="•"/>
        <a:defRPr sz="2000" kern="1200">
          <a:solidFill>
            <a:srgbClr val="000000"/>
          </a:solidFill>
          <a:latin typeface="+mn-lt"/>
          <a:ea typeface="MS PGothic" pitchFamily="34" charset="-128"/>
          <a:cs typeface="ＭＳ Ｐゴシック" charset="0"/>
        </a:defRPr>
      </a:lvl3pPr>
      <a:lvl4pPr marL="1600200" indent="-228600" algn="l" rtl="0" eaLnBrk="0" fontAlgn="base" hangingPunct="0">
        <a:spcBef>
          <a:spcPct val="20000"/>
        </a:spcBef>
        <a:spcAft>
          <a:spcPct val="0"/>
        </a:spcAft>
        <a:buFont typeface="Arial" pitchFamily="34" charset="0"/>
        <a:buChar char="–"/>
        <a:defRPr kern="1200">
          <a:solidFill>
            <a:srgbClr val="000000"/>
          </a:solidFill>
          <a:latin typeface="+mn-lt"/>
          <a:ea typeface="MS PGothic" pitchFamily="34" charset="-128"/>
          <a:cs typeface="ＭＳ Ｐゴシック" charset="0"/>
        </a:defRPr>
      </a:lvl4pPr>
      <a:lvl5pPr marL="2057400" indent="-228600" algn="l" rtl="0" eaLnBrk="0" fontAlgn="base" hangingPunct="0">
        <a:spcBef>
          <a:spcPct val="20000"/>
        </a:spcBef>
        <a:spcAft>
          <a:spcPct val="0"/>
        </a:spcAft>
        <a:buFont typeface="Arial" pitchFamily="34" charset="0"/>
        <a:buChar char="»"/>
        <a:defRPr sz="1600" kern="1200">
          <a:solidFill>
            <a:srgbClr val="000000"/>
          </a:solidFill>
          <a:latin typeface="+mn-lt"/>
          <a:ea typeface="MS PGothic" pitchFamily="34" charset="-128"/>
          <a:cs typeface="ＭＳ Ｐゴシック"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8502650" y="6481763"/>
            <a:ext cx="368300" cy="366712"/>
          </a:xfrm>
          <a:prstGeom prst="rect">
            <a:avLst/>
          </a:prstGeom>
        </p:spPr>
        <p:txBody>
          <a:bodyPr vert="horz" wrap="square" lIns="91440" tIns="45720" rIns="91440" bIns="45720" numCol="1" anchor="t" anchorCtr="0" compatLnSpc="1"/>
          <a:lstStyle>
            <a:lvl1pPr>
              <a:defRPr sz="1000">
                <a:solidFill>
                  <a:srgbClr val="080808"/>
                </a:solidFill>
                <a:latin typeface="Times New Roman" pitchFamily="18" charset="0"/>
                <a:cs typeface="Times New Roman" pitchFamily="18" charset="0"/>
              </a:defRPr>
            </a:lvl1pPr>
          </a:lstStyle>
          <a:p>
            <a:fld id="{17D40866-C5B7-49B0-9A4C-69D8E22B6108}"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Lst>
  <p:timing>
    <p:tnLst>
      <p:par>
        <p:cTn id="1" dur="indefinite" restart="never" nodeType="tmRoot"/>
      </p:par>
    </p:tnLst>
  </p:timing>
  <p:hf hdr="0" dt="0"/>
  <p:txStyles>
    <p:titleStyle>
      <a:lvl1pPr algn="l" rtl="0" eaLnBrk="0" fontAlgn="base" hangingPunct="0">
        <a:spcBef>
          <a:spcPct val="0"/>
        </a:spcBef>
        <a:spcAft>
          <a:spcPct val="0"/>
        </a:spcAft>
        <a:defRPr sz="2800" kern="1200">
          <a:solidFill>
            <a:srgbClr val="080808"/>
          </a:solidFill>
          <a:latin typeface="Times New Roman" pitchFamily="18" charset="0"/>
          <a:ea typeface="MS PGothic" pitchFamily="34" charset="-128"/>
          <a:cs typeface="Times New Roman" pitchFamily="18" charset="0"/>
        </a:defRPr>
      </a:lvl1pPr>
      <a:lvl2pPr algn="l" rtl="0" eaLnBrk="0" fontAlgn="base" hangingPunct="0">
        <a:spcBef>
          <a:spcPct val="0"/>
        </a:spcBef>
        <a:spcAft>
          <a:spcPct val="0"/>
        </a:spcAft>
        <a:defRPr sz="2800">
          <a:solidFill>
            <a:srgbClr val="080808"/>
          </a:solidFill>
          <a:latin typeface="Times New Roman" pitchFamily="18" charset="0"/>
          <a:ea typeface="MS PGothic" pitchFamily="34" charset="-128"/>
          <a:cs typeface="Times New Roman" pitchFamily="18" charset="0"/>
        </a:defRPr>
      </a:lvl2pPr>
      <a:lvl3pPr algn="l" rtl="0" eaLnBrk="0" fontAlgn="base" hangingPunct="0">
        <a:spcBef>
          <a:spcPct val="0"/>
        </a:spcBef>
        <a:spcAft>
          <a:spcPct val="0"/>
        </a:spcAft>
        <a:defRPr sz="2800">
          <a:solidFill>
            <a:srgbClr val="080808"/>
          </a:solidFill>
          <a:latin typeface="Times New Roman" pitchFamily="18" charset="0"/>
          <a:ea typeface="MS PGothic" pitchFamily="34" charset="-128"/>
          <a:cs typeface="Times New Roman" pitchFamily="18" charset="0"/>
        </a:defRPr>
      </a:lvl3pPr>
      <a:lvl4pPr algn="l" rtl="0" eaLnBrk="0" fontAlgn="base" hangingPunct="0">
        <a:spcBef>
          <a:spcPct val="0"/>
        </a:spcBef>
        <a:spcAft>
          <a:spcPct val="0"/>
        </a:spcAft>
        <a:defRPr sz="2800">
          <a:solidFill>
            <a:srgbClr val="080808"/>
          </a:solidFill>
          <a:latin typeface="Times New Roman" pitchFamily="18" charset="0"/>
          <a:ea typeface="MS PGothic" pitchFamily="34" charset="-128"/>
          <a:cs typeface="Times New Roman" pitchFamily="18" charset="0"/>
        </a:defRPr>
      </a:lvl4pPr>
      <a:lvl5pPr algn="l" rtl="0" eaLnBrk="0" fontAlgn="base" hangingPunct="0">
        <a:spcBef>
          <a:spcPct val="0"/>
        </a:spcBef>
        <a:spcAft>
          <a:spcPct val="0"/>
        </a:spcAft>
        <a:defRPr sz="2800">
          <a:solidFill>
            <a:srgbClr val="080808"/>
          </a:solidFill>
          <a:latin typeface="Times New Roman" pitchFamily="18" charset="0"/>
          <a:ea typeface="MS PGothic" pitchFamily="34" charset="-128"/>
          <a:cs typeface="Times New Roman" pitchFamily="18" charset="0"/>
        </a:defRPr>
      </a:lvl5pPr>
      <a:lvl6pPr marL="457200" algn="l" rtl="0" fontAlgn="base">
        <a:spcBef>
          <a:spcPct val="0"/>
        </a:spcBef>
        <a:spcAft>
          <a:spcPct val="0"/>
        </a:spcAft>
        <a:defRPr sz="2800">
          <a:solidFill>
            <a:srgbClr val="080808"/>
          </a:solidFill>
          <a:latin typeface="Times New Roman" pitchFamily="18" charset="0"/>
          <a:ea typeface="ＭＳ Ｐゴシック" charset="0"/>
          <a:cs typeface="Times New Roman" pitchFamily="18" charset="0"/>
        </a:defRPr>
      </a:lvl6pPr>
      <a:lvl7pPr marL="914400" algn="l" rtl="0" fontAlgn="base">
        <a:spcBef>
          <a:spcPct val="0"/>
        </a:spcBef>
        <a:spcAft>
          <a:spcPct val="0"/>
        </a:spcAft>
        <a:defRPr sz="2800">
          <a:solidFill>
            <a:srgbClr val="080808"/>
          </a:solidFill>
          <a:latin typeface="Times New Roman" pitchFamily="18" charset="0"/>
          <a:ea typeface="ＭＳ Ｐゴシック" charset="0"/>
          <a:cs typeface="Times New Roman" pitchFamily="18" charset="0"/>
        </a:defRPr>
      </a:lvl7pPr>
      <a:lvl8pPr marL="1371600" algn="l" rtl="0" fontAlgn="base">
        <a:spcBef>
          <a:spcPct val="0"/>
        </a:spcBef>
        <a:spcAft>
          <a:spcPct val="0"/>
        </a:spcAft>
        <a:defRPr sz="2800">
          <a:solidFill>
            <a:srgbClr val="080808"/>
          </a:solidFill>
          <a:latin typeface="Times New Roman" pitchFamily="18" charset="0"/>
          <a:ea typeface="ＭＳ Ｐゴシック" charset="0"/>
          <a:cs typeface="Times New Roman" pitchFamily="18" charset="0"/>
        </a:defRPr>
      </a:lvl8pPr>
      <a:lvl9pPr marL="1828800" algn="l" rtl="0" fontAlgn="base">
        <a:spcBef>
          <a:spcPct val="0"/>
        </a:spcBef>
        <a:spcAft>
          <a:spcPct val="0"/>
        </a:spcAft>
        <a:defRPr sz="2800">
          <a:solidFill>
            <a:srgbClr val="080808"/>
          </a:solidFill>
          <a:latin typeface="Times New Roman" pitchFamily="18" charset="0"/>
          <a:ea typeface="ＭＳ Ｐゴシック" charset="0"/>
          <a:cs typeface="Times New Roman"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080808"/>
          </a:solidFill>
          <a:latin typeface="Times New Roman" pitchFamily="18" charset="0"/>
          <a:ea typeface="MS PGothic" pitchFamily="34" charset="-128"/>
          <a:cs typeface="Times New Roman" pitchFamily="18" charset="0"/>
        </a:defRPr>
      </a:lvl1pPr>
      <a:lvl2pPr marL="742950" indent="-285750" algn="l" rtl="0" eaLnBrk="0" fontAlgn="base" hangingPunct="0">
        <a:spcBef>
          <a:spcPct val="20000"/>
        </a:spcBef>
        <a:spcAft>
          <a:spcPct val="0"/>
        </a:spcAft>
        <a:buFont typeface="Arial" pitchFamily="34" charset="0"/>
        <a:buChar char="–"/>
        <a:defRPr sz="2000" kern="1200">
          <a:solidFill>
            <a:srgbClr val="080808"/>
          </a:solidFill>
          <a:latin typeface="Times New Roman" pitchFamily="18" charset="0"/>
          <a:ea typeface="Times New Roman" pitchFamily="18" charset="0"/>
          <a:cs typeface="Times New Roman" pitchFamily="18" charset="0"/>
        </a:defRPr>
      </a:lvl2pPr>
      <a:lvl3pPr marL="1143000" indent="-228600" algn="l" rtl="0" eaLnBrk="0" fontAlgn="base" hangingPunct="0">
        <a:spcBef>
          <a:spcPct val="20000"/>
        </a:spcBef>
        <a:spcAft>
          <a:spcPct val="0"/>
        </a:spcAft>
        <a:buFont typeface="Arial" pitchFamily="34" charset="0"/>
        <a:buChar char="•"/>
        <a:defRPr sz="2000" kern="1200">
          <a:solidFill>
            <a:srgbClr val="080808"/>
          </a:solidFill>
          <a:latin typeface="Times New Roman" pitchFamily="18" charset="0"/>
          <a:ea typeface="Times New Roman" pitchFamily="18" charset="0"/>
          <a:cs typeface="Times New Roman" pitchFamily="18" charset="0"/>
        </a:defRPr>
      </a:lvl3pPr>
      <a:lvl4pPr marL="1600200" indent="-228600" algn="l" rtl="0" eaLnBrk="0" fontAlgn="base" hangingPunct="0">
        <a:spcBef>
          <a:spcPct val="20000"/>
        </a:spcBef>
        <a:spcAft>
          <a:spcPct val="0"/>
        </a:spcAft>
        <a:buFont typeface="Arial" pitchFamily="34" charset="0"/>
        <a:buChar char="–"/>
        <a:defRPr kern="1200">
          <a:solidFill>
            <a:srgbClr val="080808"/>
          </a:solidFill>
          <a:latin typeface="Times New Roman" pitchFamily="18" charset="0"/>
          <a:ea typeface="Times New Roman" pitchFamily="18" charset="0"/>
          <a:cs typeface="Times New Roman" pitchFamily="18" charset="0"/>
        </a:defRPr>
      </a:lvl4pPr>
      <a:lvl5pPr marL="2057400" indent="-228600" algn="l" rtl="0" eaLnBrk="0" fontAlgn="base" hangingPunct="0">
        <a:spcBef>
          <a:spcPct val="20000"/>
        </a:spcBef>
        <a:spcAft>
          <a:spcPct val="0"/>
        </a:spcAft>
        <a:buFont typeface="Arial" pitchFamily="34" charset="0"/>
        <a:buChar char="»"/>
        <a:defRPr sz="1600" kern="1200">
          <a:solidFill>
            <a:srgbClr val="080808"/>
          </a:solidFill>
          <a:latin typeface="Times New Roman" pitchFamily="18" charset="0"/>
          <a:ea typeface="Times New Roman" pitchFamily="18"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8502650" y="6481763"/>
            <a:ext cx="368300" cy="366712"/>
          </a:xfrm>
          <a:prstGeom prst="rect">
            <a:avLst/>
          </a:prstGeom>
        </p:spPr>
        <p:txBody>
          <a:bodyPr vert="horz" wrap="square" lIns="91440" tIns="45720" rIns="91440" bIns="45720" numCol="1" anchor="t" anchorCtr="0" compatLnSpc="1"/>
          <a:lstStyle>
            <a:lvl1pPr>
              <a:defRPr sz="1000">
                <a:solidFill>
                  <a:srgbClr val="080808"/>
                </a:solidFill>
                <a:latin typeface="Times New Roman" pitchFamily="18" charset="0"/>
                <a:cs typeface="Times New Roman" pitchFamily="18" charset="0"/>
              </a:defRPr>
            </a:lvl1pPr>
          </a:lstStyle>
          <a:p>
            <a:fld id="{7B357707-1ABF-4662-94B6-109A190AFB3E}" type="slidenum">
              <a:rPr lang="en-US" altLang="en-US"/>
            </a:fld>
            <a:endParaRPr lang="en-US" altLang="en-US"/>
          </a:p>
        </p:txBody>
      </p:sp>
      <p:sp>
        <p:nvSpPr>
          <p:cNvPr id="6147" name="Title Placeholder 1"/>
          <p:cNvSpPr>
            <a:spLocks noGrp="1"/>
          </p:cNvSpPr>
          <p:nvPr>
            <p:ph type="title"/>
          </p:nvPr>
        </p:nvSpPr>
        <p:spPr bwMode="auto">
          <a:xfrm>
            <a:off x="457200" y="3175"/>
            <a:ext cx="82296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smtClean="0"/>
              <a:t>Click to edit Master title style</a:t>
            </a:r>
            <a:endParaRPr lang="en-US" altLang="en-US" smtClean="0"/>
          </a:p>
        </p:txBody>
      </p:sp>
      <p:sp>
        <p:nvSpPr>
          <p:cNvPr id="614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smtClean="0"/>
              <a:t>Click to edit Master text styles</a:t>
            </a:r>
            <a:endParaRPr lang="en-US" altLang="en-US" smtClean="0"/>
          </a:p>
          <a:p>
            <a:pPr lvl="1"/>
            <a:r>
              <a:rPr lang="en-US" altLang="en-US" smtClean="0"/>
              <a:t>Second level</a:t>
            </a:r>
            <a:endParaRPr lang="en-US" altLang="en-US" smtClean="0"/>
          </a:p>
          <a:p>
            <a:pPr lvl="2"/>
            <a:r>
              <a:rPr lang="en-US" altLang="en-US" smtClean="0"/>
              <a:t>Third level</a:t>
            </a:r>
            <a:endParaRPr lang="en-US" altLang="en-US" smtClean="0"/>
          </a:p>
          <a:p>
            <a:pPr lvl="3"/>
            <a:r>
              <a:rPr lang="en-US" altLang="en-US" smtClean="0"/>
              <a:t>Fourth level</a:t>
            </a:r>
            <a:endParaRPr lang="en-US" altLang="en-US" smtClean="0"/>
          </a:p>
          <a:p>
            <a:pPr lvl="4"/>
            <a:r>
              <a:rPr lang="en-US" altLang="en-US" smtClean="0"/>
              <a:t>Fifth level</a:t>
            </a:r>
            <a:endParaRPr lang="en-US" altLang="en-US" smtClean="0"/>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Lst>
  <p:timing>
    <p:tnLst>
      <p:par>
        <p:cTn id="1" dur="indefinite" restart="never" nodeType="tmRoot"/>
      </p:par>
    </p:tnLst>
  </p:timing>
  <p:hf hdr="0" dt="0"/>
  <p:txStyles>
    <p:titleStyle>
      <a:lvl1pPr algn="l" rtl="0" eaLnBrk="0" fontAlgn="base" hangingPunct="0">
        <a:spcBef>
          <a:spcPct val="0"/>
        </a:spcBef>
        <a:spcAft>
          <a:spcPct val="0"/>
        </a:spcAft>
        <a:defRPr sz="2800" kern="1200">
          <a:solidFill>
            <a:srgbClr val="080808"/>
          </a:solidFill>
          <a:latin typeface="Times New Roman" pitchFamily="18" charset="0"/>
          <a:ea typeface="MS PGothic" pitchFamily="34" charset="-128"/>
          <a:cs typeface="Times New Roman" pitchFamily="18" charset="0"/>
        </a:defRPr>
      </a:lvl1pPr>
      <a:lvl2pPr algn="l" rtl="0" eaLnBrk="0" fontAlgn="base" hangingPunct="0">
        <a:spcBef>
          <a:spcPct val="0"/>
        </a:spcBef>
        <a:spcAft>
          <a:spcPct val="0"/>
        </a:spcAft>
        <a:defRPr sz="2800">
          <a:solidFill>
            <a:srgbClr val="080808"/>
          </a:solidFill>
          <a:latin typeface="Times New Roman" pitchFamily="18" charset="0"/>
          <a:ea typeface="MS PGothic" pitchFamily="34" charset="-128"/>
          <a:cs typeface="Times New Roman" pitchFamily="18" charset="0"/>
        </a:defRPr>
      </a:lvl2pPr>
      <a:lvl3pPr algn="l" rtl="0" eaLnBrk="0" fontAlgn="base" hangingPunct="0">
        <a:spcBef>
          <a:spcPct val="0"/>
        </a:spcBef>
        <a:spcAft>
          <a:spcPct val="0"/>
        </a:spcAft>
        <a:defRPr sz="2800">
          <a:solidFill>
            <a:srgbClr val="080808"/>
          </a:solidFill>
          <a:latin typeface="Times New Roman" pitchFamily="18" charset="0"/>
          <a:ea typeface="MS PGothic" pitchFamily="34" charset="-128"/>
          <a:cs typeface="Times New Roman" pitchFamily="18" charset="0"/>
        </a:defRPr>
      </a:lvl3pPr>
      <a:lvl4pPr algn="l" rtl="0" eaLnBrk="0" fontAlgn="base" hangingPunct="0">
        <a:spcBef>
          <a:spcPct val="0"/>
        </a:spcBef>
        <a:spcAft>
          <a:spcPct val="0"/>
        </a:spcAft>
        <a:defRPr sz="2800">
          <a:solidFill>
            <a:srgbClr val="080808"/>
          </a:solidFill>
          <a:latin typeface="Times New Roman" pitchFamily="18" charset="0"/>
          <a:ea typeface="MS PGothic" pitchFamily="34" charset="-128"/>
          <a:cs typeface="Times New Roman" pitchFamily="18" charset="0"/>
        </a:defRPr>
      </a:lvl4pPr>
      <a:lvl5pPr algn="l" rtl="0" eaLnBrk="0" fontAlgn="base" hangingPunct="0">
        <a:spcBef>
          <a:spcPct val="0"/>
        </a:spcBef>
        <a:spcAft>
          <a:spcPct val="0"/>
        </a:spcAft>
        <a:defRPr sz="2800">
          <a:solidFill>
            <a:srgbClr val="080808"/>
          </a:solidFill>
          <a:latin typeface="Times New Roman" pitchFamily="18" charset="0"/>
          <a:ea typeface="MS PGothic" pitchFamily="34" charset="-128"/>
          <a:cs typeface="Times New Roman" pitchFamily="18" charset="0"/>
        </a:defRPr>
      </a:lvl5pPr>
      <a:lvl6pPr marL="457200" algn="l" rtl="0" fontAlgn="base">
        <a:spcBef>
          <a:spcPct val="0"/>
        </a:spcBef>
        <a:spcAft>
          <a:spcPct val="0"/>
        </a:spcAft>
        <a:defRPr sz="2800">
          <a:solidFill>
            <a:srgbClr val="080808"/>
          </a:solidFill>
          <a:latin typeface="Times New Roman" pitchFamily="18" charset="0"/>
          <a:ea typeface="ＭＳ Ｐゴシック" charset="0"/>
          <a:cs typeface="Times New Roman" pitchFamily="18" charset="0"/>
        </a:defRPr>
      </a:lvl6pPr>
      <a:lvl7pPr marL="914400" algn="l" rtl="0" fontAlgn="base">
        <a:spcBef>
          <a:spcPct val="0"/>
        </a:spcBef>
        <a:spcAft>
          <a:spcPct val="0"/>
        </a:spcAft>
        <a:defRPr sz="2800">
          <a:solidFill>
            <a:srgbClr val="080808"/>
          </a:solidFill>
          <a:latin typeface="Times New Roman" pitchFamily="18" charset="0"/>
          <a:ea typeface="ＭＳ Ｐゴシック" charset="0"/>
          <a:cs typeface="Times New Roman" pitchFamily="18" charset="0"/>
        </a:defRPr>
      </a:lvl7pPr>
      <a:lvl8pPr marL="1371600" algn="l" rtl="0" fontAlgn="base">
        <a:spcBef>
          <a:spcPct val="0"/>
        </a:spcBef>
        <a:spcAft>
          <a:spcPct val="0"/>
        </a:spcAft>
        <a:defRPr sz="2800">
          <a:solidFill>
            <a:srgbClr val="080808"/>
          </a:solidFill>
          <a:latin typeface="Times New Roman" pitchFamily="18" charset="0"/>
          <a:ea typeface="ＭＳ Ｐゴシック" charset="0"/>
          <a:cs typeface="Times New Roman" pitchFamily="18" charset="0"/>
        </a:defRPr>
      </a:lvl8pPr>
      <a:lvl9pPr marL="1828800" algn="l" rtl="0" fontAlgn="base">
        <a:spcBef>
          <a:spcPct val="0"/>
        </a:spcBef>
        <a:spcAft>
          <a:spcPct val="0"/>
        </a:spcAft>
        <a:defRPr sz="2800">
          <a:solidFill>
            <a:srgbClr val="080808"/>
          </a:solidFill>
          <a:latin typeface="Times New Roman" pitchFamily="18" charset="0"/>
          <a:ea typeface="ＭＳ Ｐゴシック" charset="0"/>
          <a:cs typeface="Times New Roman"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080808"/>
          </a:solidFill>
          <a:latin typeface="Times New Roman" pitchFamily="18" charset="0"/>
          <a:ea typeface="MS PGothic" pitchFamily="34" charset="-128"/>
          <a:cs typeface="Times New Roman" pitchFamily="18" charset="0"/>
        </a:defRPr>
      </a:lvl1pPr>
      <a:lvl2pPr marL="742950" indent="-285750" algn="l" rtl="0" eaLnBrk="0" fontAlgn="base" hangingPunct="0">
        <a:spcBef>
          <a:spcPct val="20000"/>
        </a:spcBef>
        <a:spcAft>
          <a:spcPct val="0"/>
        </a:spcAft>
        <a:buFont typeface="Arial" pitchFamily="34" charset="0"/>
        <a:buChar char="–"/>
        <a:defRPr sz="2000" kern="1200">
          <a:solidFill>
            <a:srgbClr val="080808"/>
          </a:solidFill>
          <a:latin typeface="Times New Roman" pitchFamily="18" charset="0"/>
          <a:ea typeface="Times New Roman" pitchFamily="18" charset="0"/>
          <a:cs typeface="Times New Roman" pitchFamily="18" charset="0"/>
        </a:defRPr>
      </a:lvl2pPr>
      <a:lvl3pPr marL="1143000" indent="-228600" algn="l" rtl="0" eaLnBrk="0" fontAlgn="base" hangingPunct="0">
        <a:spcBef>
          <a:spcPct val="20000"/>
        </a:spcBef>
        <a:spcAft>
          <a:spcPct val="0"/>
        </a:spcAft>
        <a:buFont typeface="Arial" pitchFamily="34" charset="0"/>
        <a:buChar char="•"/>
        <a:defRPr sz="2000" kern="1200">
          <a:solidFill>
            <a:srgbClr val="080808"/>
          </a:solidFill>
          <a:latin typeface="Times New Roman" pitchFamily="18" charset="0"/>
          <a:ea typeface="Times New Roman" pitchFamily="18" charset="0"/>
          <a:cs typeface="Times New Roman" pitchFamily="18" charset="0"/>
        </a:defRPr>
      </a:lvl3pPr>
      <a:lvl4pPr marL="1600200" indent="-228600" algn="l" rtl="0" eaLnBrk="0" fontAlgn="base" hangingPunct="0">
        <a:spcBef>
          <a:spcPct val="20000"/>
        </a:spcBef>
        <a:spcAft>
          <a:spcPct val="0"/>
        </a:spcAft>
        <a:buFont typeface="Arial" pitchFamily="34" charset="0"/>
        <a:buChar char="–"/>
        <a:defRPr kern="1200">
          <a:solidFill>
            <a:srgbClr val="080808"/>
          </a:solidFill>
          <a:latin typeface="Times New Roman" pitchFamily="18" charset="0"/>
          <a:ea typeface="Times New Roman" pitchFamily="18" charset="0"/>
          <a:cs typeface="Times New Roman" pitchFamily="18" charset="0"/>
        </a:defRPr>
      </a:lvl4pPr>
      <a:lvl5pPr marL="2057400" indent="-228600" algn="l" rtl="0" eaLnBrk="0" fontAlgn="base" hangingPunct="0">
        <a:spcBef>
          <a:spcPct val="20000"/>
        </a:spcBef>
        <a:spcAft>
          <a:spcPct val="0"/>
        </a:spcAft>
        <a:buFont typeface="Arial" pitchFamily="34" charset="0"/>
        <a:buChar char="»"/>
        <a:defRPr sz="1600" kern="1200">
          <a:solidFill>
            <a:srgbClr val="080808"/>
          </a:solidFill>
          <a:latin typeface="Times New Roman" pitchFamily="18" charset="0"/>
          <a:ea typeface="Times New Roman" pitchFamily="18"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8502650" y="6481763"/>
            <a:ext cx="368300" cy="366712"/>
          </a:xfrm>
          <a:prstGeom prst="rect">
            <a:avLst/>
          </a:prstGeom>
        </p:spPr>
        <p:txBody>
          <a:bodyPr vert="horz" wrap="square" lIns="91440" tIns="45720" rIns="91440" bIns="45720" numCol="1" anchor="t" anchorCtr="0" compatLnSpc="1"/>
          <a:lstStyle>
            <a:lvl1pPr>
              <a:defRPr sz="1000">
                <a:solidFill>
                  <a:srgbClr val="080808"/>
                </a:solidFill>
                <a:latin typeface="Times New Roman" pitchFamily="18" charset="0"/>
                <a:cs typeface="Times New Roman" pitchFamily="18" charset="0"/>
              </a:defRPr>
            </a:lvl1pPr>
          </a:lstStyle>
          <a:p>
            <a:fld id="{ED6FC693-ABCD-4B14-92EC-B7073A99766A}" type="slidenum">
              <a:rPr lang="en-US" altLang="en-US"/>
            </a:fld>
            <a:endParaRPr lang="en-US" altLang="en-US"/>
          </a:p>
        </p:txBody>
      </p:sp>
      <p:sp>
        <p:nvSpPr>
          <p:cNvPr id="9219" name="Title Placeholder 1"/>
          <p:cNvSpPr>
            <a:spLocks noGrp="1"/>
          </p:cNvSpPr>
          <p:nvPr>
            <p:ph type="title"/>
          </p:nvPr>
        </p:nvSpPr>
        <p:spPr bwMode="auto">
          <a:xfrm>
            <a:off x="457200" y="3175"/>
            <a:ext cx="82296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smtClean="0"/>
              <a:t>Click to edit Master title style</a:t>
            </a:r>
            <a:endParaRPr lang="en-US" altLang="en-US" smtClean="0"/>
          </a:p>
        </p:txBody>
      </p:sp>
      <p:sp>
        <p:nvSpPr>
          <p:cNvPr id="9220"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smtClean="0"/>
              <a:t>Click to edit Master text styles</a:t>
            </a:r>
            <a:endParaRPr lang="en-US" altLang="en-US" smtClean="0"/>
          </a:p>
          <a:p>
            <a:pPr lvl="1"/>
            <a:r>
              <a:rPr lang="en-US" altLang="en-US" smtClean="0"/>
              <a:t>Second level</a:t>
            </a:r>
            <a:endParaRPr lang="en-US" altLang="en-US" smtClean="0"/>
          </a:p>
          <a:p>
            <a:pPr lvl="2"/>
            <a:r>
              <a:rPr lang="en-US" altLang="en-US" smtClean="0"/>
              <a:t>Third level</a:t>
            </a:r>
            <a:endParaRPr lang="en-US" altLang="en-US" smtClean="0"/>
          </a:p>
          <a:p>
            <a:pPr lvl="3"/>
            <a:r>
              <a:rPr lang="en-US" altLang="en-US" smtClean="0"/>
              <a:t>Fourth level</a:t>
            </a:r>
            <a:endParaRPr lang="en-US" altLang="en-US" smtClean="0"/>
          </a:p>
          <a:p>
            <a:pPr lvl="4"/>
            <a:r>
              <a:rPr lang="en-US" altLang="en-US" smtClean="0"/>
              <a:t>Fifth level</a:t>
            </a:r>
            <a:endParaRPr lang="en-US" altLang="en-US" smtClean="0"/>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Lst>
  <p:timing>
    <p:tnLst>
      <p:par>
        <p:cTn id="1" dur="indefinite" restart="never" nodeType="tmRoot"/>
      </p:par>
    </p:tnLst>
  </p:timing>
  <p:hf hdr="0" dt="0"/>
  <p:txStyles>
    <p:titleStyle>
      <a:lvl1pPr algn="l" rtl="0" eaLnBrk="0" fontAlgn="base" hangingPunct="0">
        <a:spcBef>
          <a:spcPct val="0"/>
        </a:spcBef>
        <a:spcAft>
          <a:spcPct val="0"/>
        </a:spcAft>
        <a:defRPr sz="2800" kern="1200">
          <a:solidFill>
            <a:srgbClr val="080808"/>
          </a:solidFill>
          <a:latin typeface="Times New Roman" pitchFamily="18" charset="0"/>
          <a:ea typeface="MS PGothic" pitchFamily="34" charset="-128"/>
          <a:cs typeface="Times New Roman" pitchFamily="18" charset="0"/>
        </a:defRPr>
      </a:lvl1pPr>
      <a:lvl2pPr algn="l" rtl="0" eaLnBrk="0" fontAlgn="base" hangingPunct="0">
        <a:spcBef>
          <a:spcPct val="0"/>
        </a:spcBef>
        <a:spcAft>
          <a:spcPct val="0"/>
        </a:spcAft>
        <a:defRPr sz="2800">
          <a:solidFill>
            <a:srgbClr val="080808"/>
          </a:solidFill>
          <a:latin typeface="Times New Roman" pitchFamily="18" charset="0"/>
          <a:ea typeface="MS PGothic" pitchFamily="34" charset="-128"/>
          <a:cs typeface="Times New Roman" pitchFamily="18" charset="0"/>
        </a:defRPr>
      </a:lvl2pPr>
      <a:lvl3pPr algn="l" rtl="0" eaLnBrk="0" fontAlgn="base" hangingPunct="0">
        <a:spcBef>
          <a:spcPct val="0"/>
        </a:spcBef>
        <a:spcAft>
          <a:spcPct val="0"/>
        </a:spcAft>
        <a:defRPr sz="2800">
          <a:solidFill>
            <a:srgbClr val="080808"/>
          </a:solidFill>
          <a:latin typeface="Times New Roman" pitchFamily="18" charset="0"/>
          <a:ea typeface="MS PGothic" pitchFamily="34" charset="-128"/>
          <a:cs typeface="Times New Roman" pitchFamily="18" charset="0"/>
        </a:defRPr>
      </a:lvl3pPr>
      <a:lvl4pPr algn="l" rtl="0" eaLnBrk="0" fontAlgn="base" hangingPunct="0">
        <a:spcBef>
          <a:spcPct val="0"/>
        </a:spcBef>
        <a:spcAft>
          <a:spcPct val="0"/>
        </a:spcAft>
        <a:defRPr sz="2800">
          <a:solidFill>
            <a:srgbClr val="080808"/>
          </a:solidFill>
          <a:latin typeface="Times New Roman" pitchFamily="18" charset="0"/>
          <a:ea typeface="MS PGothic" pitchFamily="34" charset="-128"/>
          <a:cs typeface="Times New Roman" pitchFamily="18" charset="0"/>
        </a:defRPr>
      </a:lvl4pPr>
      <a:lvl5pPr algn="l" rtl="0" eaLnBrk="0" fontAlgn="base" hangingPunct="0">
        <a:spcBef>
          <a:spcPct val="0"/>
        </a:spcBef>
        <a:spcAft>
          <a:spcPct val="0"/>
        </a:spcAft>
        <a:defRPr sz="2800">
          <a:solidFill>
            <a:srgbClr val="080808"/>
          </a:solidFill>
          <a:latin typeface="Times New Roman" pitchFamily="18" charset="0"/>
          <a:ea typeface="MS PGothic" pitchFamily="34" charset="-128"/>
          <a:cs typeface="Times New Roman" pitchFamily="18" charset="0"/>
        </a:defRPr>
      </a:lvl5pPr>
      <a:lvl6pPr marL="457200" algn="l" rtl="0" fontAlgn="base">
        <a:spcBef>
          <a:spcPct val="0"/>
        </a:spcBef>
        <a:spcAft>
          <a:spcPct val="0"/>
        </a:spcAft>
        <a:defRPr sz="2800">
          <a:solidFill>
            <a:srgbClr val="080808"/>
          </a:solidFill>
          <a:latin typeface="Times New Roman" pitchFamily="18" charset="0"/>
          <a:ea typeface="ＭＳ Ｐゴシック" charset="0"/>
          <a:cs typeface="Times New Roman" pitchFamily="18" charset="0"/>
        </a:defRPr>
      </a:lvl6pPr>
      <a:lvl7pPr marL="914400" algn="l" rtl="0" fontAlgn="base">
        <a:spcBef>
          <a:spcPct val="0"/>
        </a:spcBef>
        <a:spcAft>
          <a:spcPct val="0"/>
        </a:spcAft>
        <a:defRPr sz="2800">
          <a:solidFill>
            <a:srgbClr val="080808"/>
          </a:solidFill>
          <a:latin typeface="Times New Roman" pitchFamily="18" charset="0"/>
          <a:ea typeface="ＭＳ Ｐゴシック" charset="0"/>
          <a:cs typeface="Times New Roman" pitchFamily="18" charset="0"/>
        </a:defRPr>
      </a:lvl7pPr>
      <a:lvl8pPr marL="1371600" algn="l" rtl="0" fontAlgn="base">
        <a:spcBef>
          <a:spcPct val="0"/>
        </a:spcBef>
        <a:spcAft>
          <a:spcPct val="0"/>
        </a:spcAft>
        <a:defRPr sz="2800">
          <a:solidFill>
            <a:srgbClr val="080808"/>
          </a:solidFill>
          <a:latin typeface="Times New Roman" pitchFamily="18" charset="0"/>
          <a:ea typeface="ＭＳ Ｐゴシック" charset="0"/>
          <a:cs typeface="Times New Roman" pitchFamily="18" charset="0"/>
        </a:defRPr>
      </a:lvl8pPr>
      <a:lvl9pPr marL="1828800" algn="l" rtl="0" fontAlgn="base">
        <a:spcBef>
          <a:spcPct val="0"/>
        </a:spcBef>
        <a:spcAft>
          <a:spcPct val="0"/>
        </a:spcAft>
        <a:defRPr sz="2800">
          <a:solidFill>
            <a:srgbClr val="080808"/>
          </a:solidFill>
          <a:latin typeface="Times New Roman" pitchFamily="18" charset="0"/>
          <a:ea typeface="ＭＳ Ｐゴシック" charset="0"/>
          <a:cs typeface="Times New Roman"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080808"/>
          </a:solidFill>
          <a:latin typeface="Times New Roman" pitchFamily="18" charset="0"/>
          <a:ea typeface="MS PGothic" pitchFamily="34" charset="-128"/>
          <a:cs typeface="Times New Roman" pitchFamily="18" charset="0"/>
        </a:defRPr>
      </a:lvl1pPr>
      <a:lvl2pPr marL="742950" indent="-285750" algn="l" rtl="0" eaLnBrk="0" fontAlgn="base" hangingPunct="0">
        <a:spcBef>
          <a:spcPct val="20000"/>
        </a:spcBef>
        <a:spcAft>
          <a:spcPct val="0"/>
        </a:spcAft>
        <a:buFont typeface="Arial" pitchFamily="34" charset="0"/>
        <a:buChar char="–"/>
        <a:defRPr sz="2000" kern="1200">
          <a:solidFill>
            <a:srgbClr val="080808"/>
          </a:solidFill>
          <a:latin typeface="Times New Roman" pitchFamily="18" charset="0"/>
          <a:ea typeface="Times New Roman" pitchFamily="18" charset="0"/>
          <a:cs typeface="Times New Roman" pitchFamily="18" charset="0"/>
        </a:defRPr>
      </a:lvl2pPr>
      <a:lvl3pPr marL="1143000" indent="-228600" algn="l" rtl="0" eaLnBrk="0" fontAlgn="base" hangingPunct="0">
        <a:spcBef>
          <a:spcPct val="20000"/>
        </a:spcBef>
        <a:spcAft>
          <a:spcPct val="0"/>
        </a:spcAft>
        <a:buFont typeface="Arial" pitchFamily="34" charset="0"/>
        <a:buChar char="•"/>
        <a:defRPr sz="2000" kern="1200">
          <a:solidFill>
            <a:srgbClr val="080808"/>
          </a:solidFill>
          <a:latin typeface="Times New Roman" pitchFamily="18" charset="0"/>
          <a:ea typeface="Times New Roman" pitchFamily="18" charset="0"/>
          <a:cs typeface="Times New Roman" pitchFamily="18" charset="0"/>
        </a:defRPr>
      </a:lvl3pPr>
      <a:lvl4pPr marL="1600200" indent="-228600" algn="l" rtl="0" eaLnBrk="0" fontAlgn="base" hangingPunct="0">
        <a:spcBef>
          <a:spcPct val="20000"/>
        </a:spcBef>
        <a:spcAft>
          <a:spcPct val="0"/>
        </a:spcAft>
        <a:buFont typeface="Arial" pitchFamily="34" charset="0"/>
        <a:buChar char="–"/>
        <a:defRPr kern="1200">
          <a:solidFill>
            <a:srgbClr val="080808"/>
          </a:solidFill>
          <a:latin typeface="Times New Roman" pitchFamily="18" charset="0"/>
          <a:ea typeface="Times New Roman" pitchFamily="18" charset="0"/>
          <a:cs typeface="Times New Roman" pitchFamily="18" charset="0"/>
        </a:defRPr>
      </a:lvl4pPr>
      <a:lvl5pPr marL="2057400" indent="-228600" algn="l" rtl="0" eaLnBrk="0" fontAlgn="base" hangingPunct="0">
        <a:spcBef>
          <a:spcPct val="20000"/>
        </a:spcBef>
        <a:spcAft>
          <a:spcPct val="0"/>
        </a:spcAft>
        <a:buFont typeface="Arial" pitchFamily="34" charset="0"/>
        <a:buChar char="»"/>
        <a:defRPr sz="1600" kern="1200">
          <a:solidFill>
            <a:srgbClr val="080808"/>
          </a:solidFill>
          <a:latin typeface="Times New Roman" pitchFamily="18" charset="0"/>
          <a:ea typeface="Times New Roman" pitchFamily="18"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9" name="Rectangle 8"/>
          <p:cNvSpPr/>
          <p:nvPr userDrawn="1"/>
        </p:nvSpPr>
        <p:spPr>
          <a:xfrm>
            <a:off x="-48280" y="-65973"/>
            <a:ext cx="9294510" cy="6993037"/>
          </a:xfrm>
          <a:prstGeom prst="rect">
            <a:avLst/>
          </a:prstGeom>
          <a:solidFill>
            <a:srgbClr val="F5F5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3B38FE4-0B00-BB45-8222-4C517F9960EE}" type="slidenum">
              <a:rPr lang="en-US" smtClean="0">
                <a:solidFill>
                  <a:prstClr val="black">
                    <a:tint val="75000"/>
                  </a:prstClr>
                </a:solidFill>
                <a:latin typeface="Calibri"/>
                <a:ea typeface="+mn-ea"/>
              </a:rPr>
            </a:fld>
            <a:endParaRPr lang="en-US">
              <a:solidFill>
                <a:prstClr val="black">
                  <a:tint val="75000"/>
                </a:prstClr>
              </a:solidFill>
              <a:latin typeface="Calibri"/>
              <a:ea typeface="+mn-ea"/>
            </a:endParaRPr>
          </a:p>
        </p:txBody>
      </p:sp>
      <p:sp>
        <p:nvSpPr>
          <p:cNvPr id="8" name="Content Placeholder 2"/>
          <p:cNvSpPr txBox="1"/>
          <p:nvPr userDrawn="1"/>
        </p:nvSpPr>
        <p:spPr>
          <a:xfrm>
            <a:off x="457200" y="1600200"/>
            <a:ext cx="8229600" cy="4525963"/>
          </a:xfrm>
          <a:prstGeom prst="rect">
            <a:avLst/>
          </a:prstGeom>
        </p:spPr>
        <p:txBody>
          <a:bodyPr/>
          <a:lstStyle>
            <a:lvl1pPr marL="342900" indent="-342900" algn="l" defTabSz="457200" rtl="0" eaLnBrk="1" latinLnBrk="0" hangingPunct="1">
              <a:spcBef>
                <a:spcPct val="20000"/>
              </a:spcBef>
              <a:buFont typeface="Arial"/>
              <a:buChar char="•"/>
              <a:defRPr sz="2400" kern="1200">
                <a:solidFill>
                  <a:srgbClr val="464578"/>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484848"/>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484848"/>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rgbClr val="484848"/>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rgbClr val="484848"/>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smtClean="0"/>
              <a:t>Click to edit Master text styles</a:t>
            </a:r>
            <a:endParaRPr lang="en-US" smtClean="0"/>
          </a:p>
          <a:p>
            <a:pPr lvl="1" fontAlgn="auto">
              <a:spcAft>
                <a:spcPts val="0"/>
              </a:spcAft>
            </a:pPr>
            <a:r>
              <a:rPr lang="en-US" smtClean="0"/>
              <a:t>Second level</a:t>
            </a:r>
            <a:endParaRPr lang="en-US" smtClean="0"/>
          </a:p>
          <a:p>
            <a:pPr lvl="2" fontAlgn="auto">
              <a:spcAft>
                <a:spcPts val="0"/>
              </a:spcAft>
            </a:pPr>
            <a:r>
              <a:rPr lang="en-US" smtClean="0"/>
              <a:t>Third level</a:t>
            </a:r>
            <a:endParaRPr lang="en-US" smtClean="0"/>
          </a:p>
          <a:p>
            <a:pPr lvl="3" fontAlgn="auto">
              <a:spcAft>
                <a:spcPts val="0"/>
              </a:spcAft>
            </a:pPr>
            <a:r>
              <a:rPr lang="en-US" smtClean="0"/>
              <a:t>Fourth level</a:t>
            </a:r>
            <a:endParaRPr lang="en-US" smtClean="0"/>
          </a:p>
          <a:p>
            <a:pPr lvl="4" fontAlgn="auto">
              <a:spcAft>
                <a:spcPts val="0"/>
              </a:spcAft>
            </a:pPr>
            <a:r>
              <a:rPr lang="en-US" smtClean="0"/>
              <a:t>Fifth level</a:t>
            </a:r>
            <a:endParaRPr lang="en-US" dirty="0"/>
          </a:p>
        </p:txBody>
      </p:sp>
      <p:sp>
        <p:nvSpPr>
          <p:cNvPr id="10" name="Title 1"/>
          <p:cNvSpPr txBox="1"/>
          <p:nvPr userDrawn="1"/>
        </p:nvSpPr>
        <p:spPr>
          <a:xfrm>
            <a:off x="457200" y="274638"/>
            <a:ext cx="8229600" cy="1143000"/>
          </a:xfrm>
          <a:prstGeom prst="rect">
            <a:avLst/>
          </a:prstGeom>
        </p:spPr>
        <p:txBody>
          <a:bodyPr>
            <a:normAutofit/>
          </a:bodyPr>
          <a:lstStyle>
            <a:lvl1pPr algn="l" defTabSz="457200" rtl="0" eaLnBrk="1" latinLnBrk="0" hangingPunct="1">
              <a:spcBef>
                <a:spcPct val="0"/>
              </a:spcBef>
              <a:buNone/>
              <a:defRPr sz="2800" kern="1200">
                <a:solidFill>
                  <a:srgbClr val="464578"/>
                </a:solidFill>
                <a:latin typeface="Arial"/>
                <a:ea typeface="+mj-ea"/>
                <a:cs typeface="Arial"/>
              </a:defRPr>
            </a:lvl1pPr>
          </a:lstStyle>
          <a:p>
            <a:pPr fontAlgn="auto">
              <a:spcAft>
                <a:spcPts val="0"/>
              </a:spcAft>
            </a:pPr>
            <a:r>
              <a:rPr lang="en-US" smtClean="0"/>
              <a:t>Click to edit Master title style</a:t>
            </a:r>
            <a:endParaRPr lang="en-US" dirty="0"/>
          </a:p>
        </p:txBody>
      </p:sp>
      <p:sp>
        <p:nvSpPr>
          <p:cNvPr id="11" name="Footer Placeholder 4"/>
          <p:cNvSpPr txBox="1"/>
          <p:nvPr userDrawn="1"/>
        </p:nvSpPr>
        <p:spPr>
          <a:xfrm>
            <a:off x="439559" y="6356350"/>
            <a:ext cx="3529381" cy="365125"/>
          </a:xfrm>
          <a:prstGeom prst="rect">
            <a:avLst/>
          </a:prstGeom>
        </p:spPr>
        <p:txBody>
          <a:bodyPr/>
          <a:lstStyle>
            <a:defPPr>
              <a:defRPr lang="en-US"/>
            </a:defPPr>
            <a:lvl1pPr marL="0" algn="l" defTabSz="457200" rtl="0" eaLnBrk="1" latinLnBrk="0" hangingPunct="1">
              <a:defRPr sz="10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dirty="0" smtClean="0">
                <a:solidFill>
                  <a:srgbClr val="7F7F7F"/>
                </a:solidFill>
              </a:rPr>
              <a:t>Confidential &amp; Proprietary | Presentation Name</a:t>
            </a:r>
            <a:endParaRPr lang="en-US" dirty="0">
              <a:solidFill>
                <a:srgbClr val="7F7F7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smtClean="0"/>
              <a:t>Click to edit Master text styles</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zh-CN"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D1FBD8-FBB9-47E1-9032-E9C1FD97985B}" type="datetimeFigureOut">
              <a:rPr lang="zh-CN" altLang="en-US" smtClean="0"/>
            </a:fld>
            <a:endParaRPr lang="zh-CN"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FE86C-0C8A-4C43-BAC1-1DA16481621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4.xml"/><Relationship Id="rId2" Type="http://schemas.openxmlformats.org/officeDocument/2006/relationships/image" Target="../media/image18.jpeg"/><Relationship Id="rId1"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4.xml"/><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1034" y="2555129"/>
            <a:ext cx="4854891" cy="1740645"/>
          </a:xfrm>
          <a:prstGeom prst="rect">
            <a:avLst/>
          </a:prstGeom>
        </p:spPr>
        <p:txBody>
          <a:bodyPr/>
          <a:lstStyle/>
          <a:p>
            <a:pPr algn="l"/>
            <a:r>
              <a:rPr lang="zh-CN" altLang="en-US" sz="2700" b="1" dirty="0">
                <a:latin typeface="+mj-lt"/>
              </a:rPr>
              <a:t>上海五角场</a:t>
            </a:r>
            <a:r>
              <a:rPr lang="zh-CN" altLang="en-US" sz="2700" b="1" dirty="0" smtClean="0">
                <a:latin typeface="+mj-lt"/>
                <a:ea typeface="SimSun" pitchFamily="2" charset="-122"/>
              </a:rPr>
              <a:t>凯悦酒店</a:t>
            </a:r>
            <a:br>
              <a:rPr lang="zh-CN" altLang="en-US" sz="2700" b="1" dirty="0" smtClean="0">
                <a:latin typeface="+mj-lt"/>
                <a:ea typeface="SimSun" pitchFamily="2" charset="-122"/>
              </a:rPr>
            </a:br>
            <a:r>
              <a:rPr lang="en-US" altLang="en-US" sz="2700" dirty="0" smtClean="0">
                <a:latin typeface="+mj-lt"/>
              </a:rPr>
              <a:t>HYATT REGENCY </a:t>
            </a:r>
            <a:br>
              <a:rPr lang="en-US" altLang="en-US" sz="2700" dirty="0" smtClean="0">
                <a:latin typeface="+mj-lt"/>
              </a:rPr>
            </a:br>
            <a:r>
              <a:rPr lang="en-US" altLang="en-US" sz="2700" dirty="0" smtClean="0">
                <a:latin typeface="+mj-lt"/>
              </a:rPr>
              <a:t>SHANGHAI, WUJIAOCHANG</a:t>
            </a:r>
            <a:br>
              <a:rPr lang="en-US" altLang="en-US" sz="2700" b="1" dirty="0" smtClean="0">
                <a:latin typeface="Whitney Book" pitchFamily="50" charset="0"/>
              </a:rPr>
            </a:br>
            <a:r>
              <a:rPr lang="en-US" altLang="en-US" sz="2700" b="1" dirty="0" smtClean="0">
                <a:latin typeface="Whitney Book" pitchFamily="50" charset="0"/>
              </a:rPr>
              <a:t> </a:t>
            </a:r>
            <a:br>
              <a:rPr lang="en-US" altLang="en-US" sz="2700" b="1" dirty="0">
                <a:latin typeface="Whitney Book" pitchFamily="50" charset="0"/>
              </a:rPr>
            </a:br>
            <a:br>
              <a:rPr lang="en-US" altLang="en-US" sz="2700" b="1" dirty="0" smtClean="0">
                <a:latin typeface="Whitney Book" pitchFamily="50" charset="0"/>
              </a:rPr>
            </a:br>
            <a:br>
              <a:rPr lang="en-US" sz="2700" b="1" dirty="0">
                <a:latin typeface="Whitney Book" pitchFamily="50" charset="0"/>
              </a:rPr>
            </a:br>
            <a:br>
              <a:rPr lang="en-US" sz="2700" b="1" dirty="0">
                <a:latin typeface="Whitney Book" pitchFamily="50" charset="0"/>
              </a:rPr>
            </a:br>
            <a:endParaRPr lang="en-US" sz="2700" b="1" dirty="0">
              <a:latin typeface="Whitney Book" pitchFamily="50"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6624" y="4738140"/>
            <a:ext cx="8341567" cy="2062103"/>
          </a:xfrm>
          <a:prstGeom prst="rect">
            <a:avLst/>
          </a:prstGeom>
          <a:noFill/>
        </p:spPr>
        <p:txBody>
          <a:bodyPr wrap="square" rtlCol="0">
            <a:spAutoFit/>
          </a:bodyPr>
          <a:lstStyle/>
          <a:p>
            <a:r>
              <a:rPr lang="zh-CN" altLang="en-US" sz="1600" dirty="0">
                <a:solidFill>
                  <a:srgbClr val="080808"/>
                </a:solidFill>
                <a:latin typeface="Whitney Book" pitchFamily="50" charset="0"/>
                <a:ea typeface="SimSun" pitchFamily="2" charset="-122"/>
                <a:cs typeface="Arial" pitchFamily="34" charset="0"/>
              </a:rPr>
              <a:t>大宴会厅面积达</a:t>
            </a:r>
            <a:r>
              <a:rPr lang="en-US" altLang="zh-CN" sz="1600" dirty="0">
                <a:solidFill>
                  <a:srgbClr val="080808"/>
                </a:solidFill>
                <a:latin typeface="Arial" pitchFamily="34" charset="0"/>
                <a:ea typeface="SimSun" pitchFamily="2" charset="-122"/>
                <a:cs typeface="Arial" pitchFamily="34" charset="0"/>
              </a:rPr>
              <a:t>774</a:t>
            </a:r>
            <a:r>
              <a:rPr lang="zh-CN" altLang="en-US" sz="1600" dirty="0">
                <a:solidFill>
                  <a:srgbClr val="080808"/>
                </a:solidFill>
                <a:latin typeface="Whitney Book" pitchFamily="50" charset="0"/>
                <a:ea typeface="SimSun" pitchFamily="2" charset="-122"/>
                <a:cs typeface="Arial" pitchFamily="34" charset="0"/>
              </a:rPr>
              <a:t>平方米，层高</a:t>
            </a:r>
            <a:r>
              <a:rPr lang="en-US" altLang="zh-CN" sz="1600" dirty="0">
                <a:solidFill>
                  <a:srgbClr val="080808"/>
                </a:solidFill>
                <a:latin typeface="Arial" pitchFamily="34" charset="0"/>
                <a:ea typeface="SimSun" pitchFamily="2" charset="-122"/>
                <a:cs typeface="Arial" pitchFamily="34" charset="0"/>
              </a:rPr>
              <a:t>7.7</a:t>
            </a:r>
            <a:r>
              <a:rPr lang="zh-CN" altLang="en-US" sz="1600" dirty="0" smtClean="0">
                <a:solidFill>
                  <a:srgbClr val="080808"/>
                </a:solidFill>
                <a:latin typeface="Whitney Book" pitchFamily="50" charset="0"/>
                <a:ea typeface="SimSun" pitchFamily="2" charset="-122"/>
                <a:cs typeface="Arial" pitchFamily="34" charset="0"/>
              </a:rPr>
              <a:t>米</a:t>
            </a:r>
            <a:r>
              <a:rPr lang="zh-CN" altLang="en-US" sz="1600" dirty="0">
                <a:solidFill>
                  <a:srgbClr val="080808"/>
                </a:solidFill>
                <a:latin typeface="Whitney Book" pitchFamily="50" charset="0"/>
                <a:ea typeface="SimSun" pitchFamily="2" charset="-122"/>
                <a:cs typeface="Arial" pitchFamily="34" charset="0"/>
              </a:rPr>
              <a:t>，</a:t>
            </a:r>
            <a:r>
              <a:rPr lang="zh-CN" altLang="en-US" sz="1600" dirty="0" smtClean="0">
                <a:solidFill>
                  <a:srgbClr val="080808"/>
                </a:solidFill>
                <a:latin typeface="Whitney Book" pitchFamily="50" charset="0"/>
                <a:ea typeface="SimSun" pitchFamily="2" charset="-122"/>
                <a:cs typeface="Arial" pitchFamily="34" charset="0"/>
              </a:rPr>
              <a:t>一</a:t>
            </a:r>
            <a:r>
              <a:rPr lang="zh-CN" altLang="en-US" sz="1600" dirty="0">
                <a:solidFill>
                  <a:srgbClr val="080808"/>
                </a:solidFill>
                <a:latin typeface="Whitney Book" pitchFamily="50" charset="0"/>
                <a:ea typeface="SimSun" pitchFamily="2" charset="-122"/>
                <a:cs typeface="Arial" pitchFamily="34" charset="0"/>
              </a:rPr>
              <a:t>面为大幅落地玻</a:t>
            </a:r>
            <a:r>
              <a:rPr lang="zh-CN" altLang="en-US" sz="1600" dirty="0" smtClean="0">
                <a:solidFill>
                  <a:srgbClr val="080808"/>
                </a:solidFill>
                <a:latin typeface="Whitney Book" pitchFamily="50" charset="0"/>
                <a:ea typeface="SimSun" pitchFamily="2" charset="-122"/>
                <a:cs typeface="Arial" pitchFamily="34" charset="0"/>
              </a:rPr>
              <a:t>璃，为</a:t>
            </a:r>
            <a:r>
              <a:rPr lang="zh-CN" altLang="en-US" sz="1600" dirty="0">
                <a:solidFill>
                  <a:srgbClr val="080808"/>
                </a:solidFill>
                <a:latin typeface="Whitney Book" pitchFamily="50" charset="0"/>
                <a:ea typeface="SimSun" pitchFamily="2" charset="-122"/>
                <a:cs typeface="Arial" pitchFamily="34" charset="0"/>
              </a:rPr>
              <a:t>大宴会厅提供了自然采</a:t>
            </a:r>
            <a:r>
              <a:rPr lang="zh-CN" altLang="en-US" sz="1600" dirty="0" smtClean="0">
                <a:solidFill>
                  <a:srgbClr val="080808"/>
                </a:solidFill>
                <a:latin typeface="Whitney Book" pitchFamily="50" charset="0"/>
                <a:ea typeface="SimSun" pitchFamily="2" charset="-122"/>
                <a:cs typeface="Arial" pitchFamily="34" charset="0"/>
              </a:rPr>
              <a:t>光，</a:t>
            </a:r>
            <a:r>
              <a:rPr lang="en-US" altLang="zh-CN" sz="1600" dirty="0" smtClean="0">
                <a:solidFill>
                  <a:srgbClr val="080808"/>
                </a:solidFill>
                <a:latin typeface="Whitney Book" pitchFamily="50" charset="0"/>
                <a:ea typeface="SimSun" pitchFamily="2" charset="-122"/>
                <a:cs typeface="Arial" pitchFamily="34" charset="0"/>
              </a:rPr>
              <a:t> </a:t>
            </a:r>
            <a:r>
              <a:rPr lang="zh-CN" altLang="en-US" sz="1600" dirty="0" smtClean="0">
                <a:solidFill>
                  <a:srgbClr val="080808"/>
                </a:solidFill>
                <a:latin typeface="Whitney Book" pitchFamily="50" charset="0"/>
                <a:ea typeface="SimSun" pitchFamily="2" charset="-122"/>
                <a:cs typeface="Arial" pitchFamily="34" charset="0"/>
              </a:rPr>
              <a:t>营</a:t>
            </a:r>
            <a:r>
              <a:rPr lang="zh-CN" altLang="en-US" sz="1600" dirty="0">
                <a:solidFill>
                  <a:srgbClr val="080808"/>
                </a:solidFill>
                <a:latin typeface="Whitney Book" pitchFamily="50" charset="0"/>
                <a:ea typeface="SimSun" pitchFamily="2" charset="-122"/>
                <a:cs typeface="Arial" pitchFamily="34" charset="0"/>
              </a:rPr>
              <a:t>造出深处大自然的意境体验。宴会厅</a:t>
            </a:r>
            <a:r>
              <a:rPr lang="zh-CN" altLang="en-US" sz="1600" dirty="0" smtClean="0">
                <a:solidFill>
                  <a:srgbClr val="080808"/>
                </a:solidFill>
                <a:latin typeface="Whitney Book" pitchFamily="50" charset="0"/>
                <a:ea typeface="SimSun" pitchFamily="2" charset="-122"/>
                <a:cs typeface="Arial" pitchFamily="34" charset="0"/>
              </a:rPr>
              <a:t>紧</a:t>
            </a:r>
            <a:r>
              <a:rPr lang="zh-CN" altLang="en-US" sz="1600" dirty="0">
                <a:solidFill>
                  <a:srgbClr val="080808"/>
                </a:solidFill>
                <a:latin typeface="Whitney Book" pitchFamily="50" charset="0"/>
                <a:ea typeface="SimSun" pitchFamily="2" charset="-122"/>
                <a:cs typeface="Arial" pitchFamily="34" charset="0"/>
              </a:rPr>
              <a:t>连一个空中花园露台，</a:t>
            </a:r>
            <a:r>
              <a:rPr lang="en-US" altLang="zh-CN" sz="1600" dirty="0">
                <a:solidFill>
                  <a:srgbClr val="080808"/>
                </a:solidFill>
                <a:latin typeface="Arial" pitchFamily="34" charset="0"/>
                <a:ea typeface="SimSun" pitchFamily="2" charset="-122"/>
                <a:cs typeface="Arial" pitchFamily="34" charset="0"/>
              </a:rPr>
              <a:t>500</a:t>
            </a:r>
            <a:r>
              <a:rPr lang="zh-CN" altLang="en-US" sz="1600" dirty="0">
                <a:solidFill>
                  <a:srgbClr val="080808"/>
                </a:solidFill>
                <a:latin typeface="Whitney Book" pitchFamily="50" charset="0"/>
                <a:ea typeface="SimSun" pitchFamily="2" charset="-122"/>
                <a:cs typeface="Arial" pitchFamily="34" charset="0"/>
              </a:rPr>
              <a:t>平方米的休息区及沁</a:t>
            </a:r>
            <a:r>
              <a:rPr lang="zh-CN" altLang="en-US" sz="1600" dirty="0" smtClean="0">
                <a:solidFill>
                  <a:srgbClr val="080808"/>
                </a:solidFill>
                <a:latin typeface="Whitney Book" pitchFamily="50" charset="0"/>
                <a:ea typeface="SimSun" pitchFamily="2" charset="-122"/>
                <a:cs typeface="Arial" pitchFamily="34" charset="0"/>
              </a:rPr>
              <a:t>亭，窗外露台美景沁人心脾。</a:t>
            </a:r>
            <a:br>
              <a:rPr lang="en-US" altLang="zh-CN" sz="1600" dirty="0">
                <a:solidFill>
                  <a:srgbClr val="080808"/>
                </a:solidFill>
                <a:latin typeface="Whitney Book" pitchFamily="50" charset="0"/>
                <a:ea typeface="SimSun" pitchFamily="2" charset="-122"/>
                <a:cs typeface="Arial" pitchFamily="34" charset="0"/>
              </a:rPr>
            </a:br>
            <a:endParaRPr lang="zh-CN" altLang="en-US" sz="1600" dirty="0">
              <a:solidFill>
                <a:srgbClr val="080808"/>
              </a:solidFill>
              <a:latin typeface="Whitney Book" pitchFamily="50" charset="0"/>
              <a:ea typeface="SimSun" pitchFamily="2" charset="-122"/>
              <a:cs typeface="Arial" pitchFamily="34" charset="0"/>
            </a:endParaRPr>
          </a:p>
          <a:p>
            <a:r>
              <a:rPr lang="en-US" altLang="zh-CN" sz="1600" dirty="0"/>
              <a:t>The spacious pillar-less Regency Ballroom is 774 </a:t>
            </a:r>
            <a:r>
              <a:rPr lang="en-US" altLang="zh-CN" sz="1600" dirty="0" smtClean="0"/>
              <a:t>sqm with 7.7 </a:t>
            </a:r>
            <a:r>
              <a:rPr lang="en-US" altLang="zh-CN" sz="1600" dirty="0"/>
              <a:t>meter high </a:t>
            </a:r>
            <a:r>
              <a:rPr lang="en-US" altLang="zh-CN" sz="1600" dirty="0" smtClean="0"/>
              <a:t>ceiling</a:t>
            </a:r>
            <a:r>
              <a:rPr lang="en-US" altLang="zh-CN" sz="1600" dirty="0" smtClean="0">
                <a:solidFill>
                  <a:srgbClr val="080808"/>
                </a:solidFill>
                <a:latin typeface="+mn-lt"/>
                <a:ea typeface="SimSun" pitchFamily="2" charset="-122"/>
                <a:cs typeface="Arial" pitchFamily="34" charset="0"/>
              </a:rPr>
              <a:t>. Thanks to </a:t>
            </a:r>
            <a:r>
              <a:rPr lang="en-US" altLang="zh-CN" sz="1600" dirty="0"/>
              <a:t>t</a:t>
            </a:r>
            <a:r>
              <a:rPr lang="en-US" altLang="zh-CN" sz="1600" dirty="0" smtClean="0"/>
              <a:t>he floor-to-ceiling </a:t>
            </a:r>
            <a:r>
              <a:rPr lang="en-US" altLang="zh-CN" sz="1600" dirty="0"/>
              <a:t>glass </a:t>
            </a:r>
            <a:r>
              <a:rPr lang="en-US" altLang="zh-CN" sz="1600" dirty="0" smtClean="0"/>
              <a:t>window, the Ballroom is filled with natural light. </a:t>
            </a:r>
            <a:r>
              <a:rPr lang="en-US" altLang="zh-CN" sz="1600" dirty="0">
                <a:solidFill>
                  <a:srgbClr val="080808"/>
                </a:solidFill>
                <a:latin typeface="+mn-lt"/>
                <a:ea typeface="SimSun" pitchFamily="2" charset="-122"/>
                <a:cs typeface="Arial" pitchFamily="34" charset="0"/>
              </a:rPr>
              <a:t>C</a:t>
            </a:r>
            <a:r>
              <a:rPr lang="en-US" altLang="zh-CN" sz="1600" dirty="0" smtClean="0">
                <a:solidFill>
                  <a:srgbClr val="080808"/>
                </a:solidFill>
                <a:latin typeface="+mn-lt"/>
                <a:ea typeface="SimSun" pitchFamily="2" charset="-122"/>
                <a:cs typeface="Arial" pitchFamily="34" charset="0"/>
              </a:rPr>
              <a:t>onnecting with </a:t>
            </a:r>
            <a:r>
              <a:rPr lang="en-US" altLang="zh-CN" sz="1600" dirty="0">
                <a:solidFill>
                  <a:srgbClr val="080808"/>
                </a:solidFill>
                <a:latin typeface="+mn-lt"/>
                <a:ea typeface="SimSun" pitchFamily="2" charset="-122"/>
                <a:cs typeface="Arial" pitchFamily="34" charset="0"/>
              </a:rPr>
              <a:t>an outdoor terrace, a 500-square-meter pre-function space and </a:t>
            </a:r>
            <a:r>
              <a:rPr lang="en-US" altLang="zh-CN" sz="1600" dirty="0" smtClean="0">
                <a:solidFill>
                  <a:srgbClr val="080808"/>
                </a:solidFill>
                <a:latin typeface="+mn-lt"/>
                <a:ea typeface="SimSun" pitchFamily="2" charset="-122"/>
                <a:cs typeface="Arial" pitchFamily="34" charset="0"/>
              </a:rPr>
              <a:t>a </a:t>
            </a:r>
            <a:r>
              <a:rPr lang="en-US" altLang="zh-CN" sz="1600" dirty="0">
                <a:solidFill>
                  <a:srgbClr val="080808"/>
                </a:solidFill>
                <a:latin typeface="+mn-lt"/>
                <a:ea typeface="SimSun" pitchFamily="2" charset="-122"/>
                <a:cs typeface="Arial" pitchFamily="34" charset="0"/>
              </a:rPr>
              <a:t>Glass </a:t>
            </a:r>
            <a:r>
              <a:rPr lang="en-US" altLang="zh-CN" sz="1600" dirty="0" smtClean="0">
                <a:solidFill>
                  <a:srgbClr val="080808"/>
                </a:solidFill>
                <a:latin typeface="+mn-lt"/>
                <a:ea typeface="SimSun" pitchFamily="2" charset="-122"/>
                <a:cs typeface="Arial" pitchFamily="34" charset="0"/>
              </a:rPr>
              <a:t>House, the Ballroom puts the nature right besides you. </a:t>
            </a:r>
            <a:endParaRPr lang="en-US" altLang="zh-CN" sz="1600" dirty="0">
              <a:solidFill>
                <a:srgbClr val="080808"/>
              </a:solidFill>
              <a:latin typeface="+mn-lt"/>
              <a:ea typeface="SimSun" pitchFamily="2" charset="-122"/>
              <a:cs typeface="Arial" pitchFamily="34" charset="0"/>
            </a:endParaRPr>
          </a:p>
        </p:txBody>
      </p:sp>
      <p:pic>
        <p:nvPicPr>
          <p:cNvPr id="5" name="Picture 4"/>
          <p:cNvPicPr/>
          <p:nvPr/>
        </p:nvPicPr>
        <p:blipFill rotWithShape="1">
          <a:blip r:embed="rId1"/>
          <a:srcRect l="20219" t="32363" r="35428" b="13220"/>
          <a:stretch>
            <a:fillRect/>
          </a:stretch>
        </p:blipFill>
        <p:spPr bwMode="auto">
          <a:xfrm>
            <a:off x="5486201" y="2205040"/>
            <a:ext cx="3037404" cy="1833857"/>
          </a:xfrm>
          <a:prstGeom prst="rect">
            <a:avLst/>
          </a:prstGeom>
          <a:ln>
            <a:noFill/>
          </a:ln>
        </p:spPr>
      </p:pic>
      <p:sp>
        <p:nvSpPr>
          <p:cNvPr id="3" name="TextBox 2"/>
          <p:cNvSpPr txBox="1"/>
          <p:nvPr/>
        </p:nvSpPr>
        <p:spPr>
          <a:xfrm>
            <a:off x="5703035" y="3339026"/>
            <a:ext cx="400050" cy="215444"/>
          </a:xfrm>
          <a:prstGeom prst="rect">
            <a:avLst/>
          </a:prstGeom>
          <a:solidFill>
            <a:schemeClr val="bg1">
              <a:lumMod val="65000"/>
            </a:schemeClr>
          </a:solidFill>
        </p:spPr>
        <p:txBody>
          <a:bodyPr wrap="square" rtlCol="0">
            <a:spAutoFit/>
          </a:bodyPr>
          <a:lstStyle/>
          <a:p>
            <a:r>
              <a:rPr lang="zh-CN" altLang="en-US" sz="800" dirty="0" smtClean="0"/>
              <a:t>沁亭</a:t>
            </a:r>
            <a:endParaRPr lang="zh-CN" altLang="en-US" sz="800" dirty="0"/>
          </a:p>
        </p:txBody>
      </p:sp>
      <p:sp>
        <p:nvSpPr>
          <p:cNvPr id="9" name="Title 4"/>
          <p:cNvSpPr txBox="1"/>
          <p:nvPr/>
        </p:nvSpPr>
        <p:spPr>
          <a:xfrm>
            <a:off x="457200" y="45550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lvl1pPr algn="l" defTabSz="457200" rtl="0" eaLnBrk="1" latinLnBrk="0" hangingPunct="1">
              <a:spcBef>
                <a:spcPct val="0"/>
              </a:spcBef>
              <a:buNone/>
              <a:defRPr sz="2800" kern="1200">
                <a:solidFill>
                  <a:srgbClr val="464578"/>
                </a:solidFill>
                <a:latin typeface="Arial"/>
                <a:ea typeface="+mj-ea"/>
                <a:cs typeface="Arial"/>
              </a:defRPr>
            </a:lvl1pPr>
          </a:lstStyle>
          <a:p>
            <a:pPr fontAlgn="auto">
              <a:spcAft>
                <a:spcPts val="0"/>
              </a:spcAft>
            </a:pPr>
            <a:r>
              <a:rPr lang="zh-CN" altLang="en-US" b="1" dirty="0" smtClean="0">
                <a:latin typeface="Whitney Book" pitchFamily="50" charset="0"/>
                <a:ea typeface="SimSun" pitchFamily="2" charset="-122"/>
                <a:cs typeface="Arial" pitchFamily="34" charset="0"/>
              </a:rPr>
              <a:t>大宴会厅</a:t>
            </a:r>
            <a:br>
              <a:rPr lang="en-US" altLang="zh-CN" b="1" dirty="0" smtClean="0">
                <a:latin typeface="Whitney Book" pitchFamily="50" charset="0"/>
                <a:ea typeface="SimSun" pitchFamily="2" charset="-122"/>
                <a:cs typeface="Arial" pitchFamily="34" charset="0"/>
              </a:rPr>
            </a:br>
            <a:r>
              <a:rPr lang="en-US" altLang="zh-CN" b="1" dirty="0" smtClean="0">
                <a:latin typeface="+mj-lt"/>
                <a:ea typeface="SimSun" pitchFamily="2" charset="-122"/>
                <a:cs typeface="Arial" pitchFamily="34" charset="0"/>
              </a:rPr>
              <a:t>REGENCY BALLROOM</a:t>
            </a:r>
            <a:endParaRPr lang="en-US" altLang="zh-CN" b="1" dirty="0">
              <a:latin typeface="+mj-lt"/>
              <a:ea typeface="SimSun" pitchFamily="2" charset="-122"/>
              <a:cs typeface="Arial" pitchFamily="34" charset="0"/>
            </a:endParaRPr>
          </a:p>
        </p:txBody>
      </p:sp>
      <p:pic>
        <p:nvPicPr>
          <p:cNvPr id="7" name="图片 6" descr="Classroom set up"/>
          <p:cNvPicPr>
            <a:picLocks noChangeAspect="1"/>
          </p:cNvPicPr>
          <p:nvPr/>
        </p:nvPicPr>
        <p:blipFill>
          <a:blip r:embed="rId2"/>
          <a:stretch>
            <a:fillRect/>
          </a:stretch>
        </p:blipFill>
        <p:spPr>
          <a:xfrm>
            <a:off x="659765" y="1598295"/>
            <a:ext cx="4650105" cy="314261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457200" y="46244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90000"/>
          </a:bodyPr>
          <a:lstStyle/>
          <a:p>
            <a:r>
              <a:rPr lang="zh-CN" altLang="en-US" b="1" dirty="0" smtClean="0">
                <a:latin typeface="SimSun" pitchFamily="2" charset="-122"/>
                <a:ea typeface="SimSun" pitchFamily="2" charset="-122"/>
                <a:cs typeface="Arial" pitchFamily="34" charset="0"/>
              </a:rPr>
              <a:t>咖啡厅</a:t>
            </a:r>
            <a:r>
              <a:rPr lang="en-US" altLang="zh-CN" b="1" dirty="0" smtClean="0">
                <a:latin typeface="+mj-lt"/>
                <a:cs typeface="Arial" pitchFamily="34" charset="0"/>
              </a:rPr>
              <a:t>Market Café</a:t>
            </a:r>
            <a:br>
              <a:rPr lang="en-US" altLang="zh-CN" b="1" dirty="0" smtClean="0">
                <a:latin typeface="+mj-lt"/>
                <a:cs typeface="Arial" pitchFamily="34" charset="0"/>
              </a:rPr>
            </a:br>
            <a:r>
              <a:rPr lang="en-US" sz="2200" dirty="0"/>
              <a:t>No. of Seats  </a:t>
            </a:r>
            <a:r>
              <a:rPr lang="zh-CN" altLang="en-US" sz="2200" dirty="0"/>
              <a:t>座位</a:t>
            </a:r>
            <a:r>
              <a:rPr lang="zh-CN" altLang="en-US" sz="2200" dirty="0" smtClean="0"/>
              <a:t>数</a:t>
            </a:r>
            <a:r>
              <a:rPr lang="en-US" altLang="zh-CN" sz="2200" dirty="0" smtClean="0"/>
              <a:t>:210</a:t>
            </a:r>
            <a:br>
              <a:rPr lang="en-US" dirty="0"/>
            </a:br>
            <a:br>
              <a:rPr lang="zh-CN" altLang="en-US" b="1" dirty="0">
                <a:latin typeface="Whitney Book" pitchFamily="50" charset="0"/>
                <a:cs typeface="Arial" pitchFamily="34" charset="0"/>
              </a:rPr>
            </a:br>
            <a:endParaRPr lang="en-US" altLang="zh-CN" b="1" dirty="0">
              <a:latin typeface="+mj-lt"/>
              <a:ea typeface="SimSun" pitchFamily="2" charset="-122"/>
              <a:cs typeface="Arial" pitchFamily="34" charset="0"/>
            </a:endParaRPr>
          </a:p>
        </p:txBody>
      </p:sp>
      <p:sp>
        <p:nvSpPr>
          <p:cNvPr id="5" name="TextBox 4"/>
          <p:cNvSpPr txBox="1"/>
          <p:nvPr/>
        </p:nvSpPr>
        <p:spPr>
          <a:xfrm>
            <a:off x="345233" y="4813843"/>
            <a:ext cx="8341567" cy="1815882"/>
          </a:xfrm>
          <a:prstGeom prst="rect">
            <a:avLst/>
          </a:prstGeom>
          <a:noFill/>
        </p:spPr>
        <p:txBody>
          <a:bodyPr wrap="square" rtlCol="0">
            <a:spAutoFit/>
          </a:bodyPr>
          <a:lstStyle/>
          <a:p>
            <a:r>
              <a:rPr lang="zh-CN" altLang="en-US" sz="1600" dirty="0">
                <a:solidFill>
                  <a:srgbClr val="080808"/>
                </a:solidFill>
                <a:latin typeface="Whitney Book" pitchFamily="50" charset="0"/>
                <a:ea typeface="SimSun" pitchFamily="2" charset="-122"/>
                <a:cs typeface="Arial" pitchFamily="34" charset="0"/>
              </a:rPr>
              <a:t>咖啡厅位于酒店</a:t>
            </a:r>
            <a:r>
              <a:rPr lang="en-US" altLang="zh-CN" sz="1600" dirty="0">
                <a:solidFill>
                  <a:srgbClr val="080808"/>
                </a:solidFill>
                <a:latin typeface="+mn-lt"/>
                <a:ea typeface="SimSun" pitchFamily="2" charset="-122"/>
                <a:cs typeface="Arial" pitchFamily="34" charset="0"/>
              </a:rPr>
              <a:t>6</a:t>
            </a:r>
            <a:r>
              <a:rPr lang="zh-CN" altLang="en-US" sz="1600" dirty="0">
                <a:solidFill>
                  <a:srgbClr val="080808"/>
                </a:solidFill>
                <a:latin typeface="Whitney Book" pitchFamily="50" charset="0"/>
                <a:ea typeface="SimSun" pitchFamily="2" charset="-122"/>
                <a:cs typeface="Arial" pitchFamily="34" charset="0"/>
              </a:rPr>
              <a:t>层，提供早、午、晚丰富多样的环球自助美食和零</a:t>
            </a:r>
            <a:r>
              <a:rPr lang="zh-CN" altLang="en-US" sz="1600" dirty="0" smtClean="0">
                <a:solidFill>
                  <a:srgbClr val="080808"/>
                </a:solidFill>
                <a:latin typeface="Whitney Book" pitchFamily="50" charset="0"/>
                <a:ea typeface="SimSun" pitchFamily="2" charset="-122"/>
                <a:cs typeface="Arial" pitchFamily="34" charset="0"/>
              </a:rPr>
              <a:t>点。开放式厨房可以使您欣赏主</a:t>
            </a:r>
            <a:r>
              <a:rPr lang="zh-CN" altLang="en-US" sz="1600" dirty="0">
                <a:solidFill>
                  <a:srgbClr val="080808"/>
                </a:solidFill>
                <a:latin typeface="Whitney Book" pitchFamily="50" charset="0"/>
                <a:ea typeface="SimSun" pitchFamily="2" charset="-122"/>
                <a:cs typeface="Arial" pitchFamily="34" charset="0"/>
              </a:rPr>
              <a:t>厨们将新鲜的当季食材烹调成一道道让人垂涎欲滴的美</a:t>
            </a:r>
            <a:r>
              <a:rPr lang="zh-CN" altLang="en-US" sz="1600" dirty="0" smtClean="0">
                <a:solidFill>
                  <a:srgbClr val="080808"/>
                </a:solidFill>
                <a:latin typeface="Whitney Book" pitchFamily="50" charset="0"/>
                <a:ea typeface="SimSun" pitchFamily="2" charset="-122"/>
                <a:cs typeface="Arial" pitchFamily="34" charset="0"/>
              </a:rPr>
              <a:t>食，大饱口福的同时，大饱眼福</a:t>
            </a:r>
            <a:r>
              <a:rPr lang="zh-CN" altLang="en-US" sz="1600" dirty="0">
                <a:solidFill>
                  <a:srgbClr val="080808"/>
                </a:solidFill>
                <a:latin typeface="Whitney Book" pitchFamily="50" charset="0"/>
                <a:ea typeface="SimSun" pitchFamily="2" charset="-122"/>
                <a:cs typeface="Arial" pitchFamily="34" charset="0"/>
              </a:rPr>
              <a:t>。</a:t>
            </a:r>
            <a:endParaRPr lang="en-US" altLang="zh-CN" sz="1600" dirty="0" smtClean="0">
              <a:solidFill>
                <a:srgbClr val="080808"/>
              </a:solidFill>
              <a:latin typeface="Whitney Book" pitchFamily="50" charset="0"/>
              <a:ea typeface="SimSun" pitchFamily="2" charset="-122"/>
              <a:cs typeface="Arial" pitchFamily="34" charset="0"/>
            </a:endParaRPr>
          </a:p>
          <a:p>
            <a:r>
              <a:rPr lang="en-US" altLang="zh-CN" sz="1600" dirty="0" smtClean="0">
                <a:solidFill>
                  <a:srgbClr val="080808"/>
                </a:solidFill>
                <a:latin typeface="+mn-lt"/>
                <a:ea typeface="SimSun" pitchFamily="2" charset="-122"/>
                <a:cs typeface="Arial" pitchFamily="34" charset="0"/>
              </a:rPr>
              <a:t>Located on Level 6, Market </a:t>
            </a:r>
            <a:r>
              <a:rPr lang="en-US" altLang="zh-CN" sz="1600" dirty="0">
                <a:solidFill>
                  <a:srgbClr val="080808"/>
                </a:solidFill>
                <a:latin typeface="+mn-lt"/>
                <a:ea typeface="SimSun" pitchFamily="2" charset="-122"/>
                <a:cs typeface="Arial" pitchFamily="34" charset="0"/>
              </a:rPr>
              <a:t>Café </a:t>
            </a:r>
            <a:r>
              <a:rPr lang="en-US" altLang="zh-CN" sz="1600" dirty="0" smtClean="0">
                <a:solidFill>
                  <a:srgbClr val="080808"/>
                </a:solidFill>
                <a:latin typeface="+mn-lt"/>
                <a:ea typeface="SimSun" pitchFamily="2" charset="-122"/>
                <a:cs typeface="Arial" pitchFamily="34" charset="0"/>
              </a:rPr>
              <a:t>serves an extensive buffet selection during breakfast, lunch and dinner, plus an all-day a la carte menu of Asian, European-American and local Chinese cuisines. With the open kitchen, </a:t>
            </a:r>
            <a:r>
              <a:rPr lang="en-US" altLang="zh-CN" sz="1600" dirty="0">
                <a:solidFill>
                  <a:srgbClr val="080808"/>
                </a:solidFill>
                <a:latin typeface="+mn-lt"/>
                <a:ea typeface="SimSun" pitchFamily="2" charset="-122"/>
                <a:cs typeface="Arial" pitchFamily="34" charset="0"/>
              </a:rPr>
              <a:t>f</a:t>
            </a:r>
            <a:r>
              <a:rPr lang="en-US" altLang="zh-CN" sz="1600" dirty="0" smtClean="0">
                <a:solidFill>
                  <a:srgbClr val="080808"/>
                </a:solidFill>
                <a:latin typeface="+mn-lt"/>
                <a:ea typeface="SimSun" pitchFamily="2" charset="-122"/>
                <a:cs typeface="Arial" pitchFamily="34" charset="0"/>
              </a:rPr>
              <a:t>resh seasonal ingredients are transformed into gourmet food right under your eyes. </a:t>
            </a:r>
            <a:endParaRPr lang="en-US" altLang="zh-CN" sz="1600" dirty="0">
              <a:solidFill>
                <a:srgbClr val="080808"/>
              </a:solidFill>
              <a:latin typeface="+mn-lt"/>
              <a:ea typeface="SimSun" pitchFamily="2" charset="-122"/>
              <a:cs typeface="Arial" pitchFamily="34" charset="0"/>
            </a:endParaRPr>
          </a:p>
        </p:txBody>
      </p:sp>
      <p:pic>
        <p:nvPicPr>
          <p:cNvPr id="3" name="图片 2" descr="Market Cafe           咖啡厅"/>
          <p:cNvPicPr>
            <a:picLocks noChangeAspect="1"/>
          </p:cNvPicPr>
          <p:nvPr/>
        </p:nvPicPr>
        <p:blipFill>
          <a:blip r:embed="rId1"/>
          <a:stretch>
            <a:fillRect/>
          </a:stretch>
        </p:blipFill>
        <p:spPr>
          <a:xfrm>
            <a:off x="2089150" y="1597660"/>
            <a:ext cx="4715510" cy="317119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57200" y="4923115"/>
            <a:ext cx="8341567" cy="1323439"/>
          </a:xfrm>
          <a:prstGeom prst="rect">
            <a:avLst/>
          </a:prstGeom>
          <a:noFill/>
        </p:spPr>
        <p:txBody>
          <a:bodyPr wrap="square" rtlCol="0">
            <a:spAutoFit/>
          </a:bodyPr>
          <a:lstStyle/>
          <a:p>
            <a:r>
              <a:rPr lang="zh-CN" altLang="en-US" sz="1600" dirty="0" smtClean="0">
                <a:solidFill>
                  <a:srgbClr val="080808"/>
                </a:solidFill>
                <a:latin typeface="Whitney Book" pitchFamily="50" charset="0"/>
                <a:ea typeface="SimSun" pitchFamily="2" charset="-122"/>
                <a:cs typeface="Arial" pitchFamily="34" charset="0"/>
              </a:rPr>
              <a:t>位</a:t>
            </a:r>
            <a:r>
              <a:rPr lang="zh-CN" altLang="en-US" sz="1600" dirty="0">
                <a:solidFill>
                  <a:srgbClr val="080808"/>
                </a:solidFill>
                <a:latin typeface="Whitney Book" pitchFamily="50" charset="0"/>
                <a:ea typeface="SimSun" pitchFamily="2" charset="-122"/>
                <a:cs typeface="Arial" pitchFamily="34" charset="0"/>
              </a:rPr>
              <a:t>于酒店</a:t>
            </a:r>
            <a:r>
              <a:rPr lang="en-US" altLang="zh-CN" sz="1600" dirty="0">
                <a:solidFill>
                  <a:srgbClr val="080808"/>
                </a:solidFill>
                <a:latin typeface="+mn-lt"/>
                <a:ea typeface="SimSun" pitchFamily="2" charset="-122"/>
                <a:cs typeface="Arial" pitchFamily="34" charset="0"/>
              </a:rPr>
              <a:t>6</a:t>
            </a:r>
            <a:r>
              <a:rPr lang="zh-CN" altLang="en-US" sz="1600" dirty="0" smtClean="0">
                <a:solidFill>
                  <a:srgbClr val="080808"/>
                </a:solidFill>
                <a:latin typeface="Whitney Book" pitchFamily="50" charset="0"/>
                <a:ea typeface="SimSun" pitchFamily="2" charset="-122"/>
                <a:cs typeface="Arial" pitchFamily="34" charset="0"/>
              </a:rPr>
              <a:t>层的大堂吧，</a:t>
            </a:r>
            <a:r>
              <a:rPr lang="zh-CN" altLang="en-US" sz="1600" dirty="0">
                <a:solidFill>
                  <a:srgbClr val="080808"/>
                </a:solidFill>
                <a:latin typeface="Whitney Book" pitchFamily="50" charset="0"/>
                <a:ea typeface="SimSun" pitchFamily="2" charset="-122"/>
                <a:cs typeface="Arial" pitchFamily="34" charset="0"/>
              </a:rPr>
              <a:t>完美呈现西式传统小食，精美下午茶及特选中西</a:t>
            </a:r>
            <a:r>
              <a:rPr lang="zh-CN" altLang="en-US" sz="1600" dirty="0" smtClean="0">
                <a:solidFill>
                  <a:srgbClr val="080808"/>
                </a:solidFill>
                <a:latin typeface="Whitney Book" pitchFamily="50" charset="0"/>
                <a:ea typeface="SimSun" pitchFamily="2" charset="-122"/>
                <a:cs typeface="Arial" pitchFamily="34" charset="0"/>
              </a:rPr>
              <a:t>式</a:t>
            </a:r>
            <a:r>
              <a:rPr lang="zh-CN" altLang="en-US" sz="1600" dirty="0">
                <a:solidFill>
                  <a:srgbClr val="080808"/>
                </a:solidFill>
                <a:latin typeface="Whitney Book" pitchFamily="50" charset="0"/>
                <a:ea typeface="SimSun" pitchFamily="2" charset="-122"/>
                <a:cs typeface="Arial" pitchFamily="34" charset="0"/>
              </a:rPr>
              <a:t>饮品</a:t>
            </a:r>
            <a:r>
              <a:rPr lang="zh-CN" altLang="en-US" sz="1600" dirty="0" smtClean="0">
                <a:solidFill>
                  <a:srgbClr val="080808"/>
                </a:solidFill>
                <a:latin typeface="Whitney Book" pitchFamily="50" charset="0"/>
                <a:ea typeface="SimSun" pitchFamily="2" charset="-122"/>
                <a:cs typeface="Arial" pitchFamily="34" charset="0"/>
              </a:rPr>
              <a:t>。融合了自</a:t>
            </a:r>
            <a:r>
              <a:rPr lang="zh-CN" altLang="en-US" sz="1600" dirty="0">
                <a:solidFill>
                  <a:srgbClr val="080808"/>
                </a:solidFill>
                <a:latin typeface="Whitney Book" pitchFamily="50" charset="0"/>
                <a:ea typeface="SimSun" pitchFamily="2" charset="-122"/>
                <a:cs typeface="Arial" pitchFamily="34" charset="0"/>
              </a:rPr>
              <a:t>然元</a:t>
            </a:r>
            <a:r>
              <a:rPr lang="zh-CN" altLang="en-US" sz="1600" dirty="0" smtClean="0">
                <a:solidFill>
                  <a:srgbClr val="080808"/>
                </a:solidFill>
                <a:latin typeface="Whitney Book" pitchFamily="50" charset="0"/>
                <a:ea typeface="SimSun" pitchFamily="2" charset="-122"/>
                <a:cs typeface="Arial" pitchFamily="34" charset="0"/>
              </a:rPr>
              <a:t>素的装修风格让人犹如踏入了静谧的唯美绿洲，是休闲聚会的不二场所。</a:t>
            </a:r>
            <a:endParaRPr lang="zh-CN" altLang="en-US" sz="1600" dirty="0">
              <a:solidFill>
                <a:srgbClr val="080808"/>
              </a:solidFill>
              <a:latin typeface="Whitney Book" pitchFamily="50" charset="0"/>
              <a:ea typeface="SimSun" pitchFamily="2" charset="-122"/>
              <a:cs typeface="Arial" pitchFamily="34" charset="0"/>
            </a:endParaRPr>
          </a:p>
          <a:p>
            <a:r>
              <a:rPr lang="en-US" altLang="zh-CN" sz="1600" dirty="0">
                <a:solidFill>
                  <a:srgbClr val="080808"/>
                </a:solidFill>
                <a:latin typeface="+mn-lt"/>
                <a:ea typeface="SimSun" pitchFamily="2" charset="-122"/>
                <a:cs typeface="Arial" pitchFamily="34" charset="0"/>
              </a:rPr>
              <a:t>The Lounge </a:t>
            </a:r>
            <a:r>
              <a:rPr lang="en-US" altLang="zh-CN" sz="1600" dirty="0" smtClean="0">
                <a:solidFill>
                  <a:srgbClr val="080808"/>
                </a:solidFill>
                <a:latin typeface="+mn-lt"/>
                <a:ea typeface="SimSun" pitchFamily="2" charset="-122"/>
                <a:cs typeface="Arial" pitchFamily="34" charset="0"/>
              </a:rPr>
              <a:t>is located on Level 6. With its nature-themed decorations, The Lounge is a memorable place for relaxing and socializing. It serves traditional </a:t>
            </a:r>
            <a:r>
              <a:rPr lang="en-US" altLang="zh-CN" sz="1600" dirty="0">
                <a:solidFill>
                  <a:srgbClr val="080808"/>
                </a:solidFill>
                <a:latin typeface="+mn-lt"/>
                <a:ea typeface="SimSun" pitchFamily="2" charset="-122"/>
                <a:cs typeface="Arial" pitchFamily="34" charset="0"/>
              </a:rPr>
              <a:t>Western light </a:t>
            </a:r>
            <a:r>
              <a:rPr lang="en-US" altLang="zh-CN" sz="1600" dirty="0" smtClean="0">
                <a:solidFill>
                  <a:srgbClr val="080808"/>
                </a:solidFill>
                <a:latin typeface="+mn-lt"/>
                <a:ea typeface="SimSun" pitchFamily="2" charset="-122"/>
                <a:cs typeface="Arial" pitchFamily="34" charset="0"/>
              </a:rPr>
              <a:t>snacks as well as a selection of premium tea, coffee and other beverages.  </a:t>
            </a:r>
            <a:endParaRPr lang="en-US" altLang="zh-CN" sz="1600" dirty="0">
              <a:solidFill>
                <a:srgbClr val="080808"/>
              </a:solidFill>
              <a:latin typeface="+mn-lt"/>
              <a:ea typeface="SimSun" pitchFamily="2" charset="-122"/>
              <a:cs typeface="Arial" pitchFamily="34" charset="0"/>
            </a:endParaRPr>
          </a:p>
        </p:txBody>
      </p:sp>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32423" y="1620841"/>
            <a:ext cx="4721543" cy="3175136"/>
          </a:xfrm>
          <a:prstGeom prst="rect">
            <a:avLst/>
          </a:prstGeom>
        </p:spPr>
      </p:pic>
      <p:sp>
        <p:nvSpPr>
          <p:cNvPr id="6" name="Title 4"/>
          <p:cNvSpPr txBox="1"/>
          <p:nvPr/>
        </p:nvSpPr>
        <p:spPr>
          <a:xfrm>
            <a:off x="457200" y="452392"/>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lvl1pPr algn="l" defTabSz="457200" rtl="0" eaLnBrk="1" latinLnBrk="0" hangingPunct="1">
              <a:spcBef>
                <a:spcPct val="0"/>
              </a:spcBef>
              <a:buNone/>
              <a:defRPr sz="2800" kern="1200">
                <a:solidFill>
                  <a:srgbClr val="464578"/>
                </a:solidFill>
                <a:latin typeface="Arial"/>
                <a:ea typeface="+mj-ea"/>
                <a:cs typeface="Arial"/>
              </a:defRPr>
            </a:lvl1pPr>
          </a:lstStyle>
          <a:p>
            <a:pPr fontAlgn="auto">
              <a:spcAft>
                <a:spcPts val="0"/>
              </a:spcAft>
            </a:pPr>
            <a:r>
              <a:rPr lang="zh-CN" altLang="en-US" b="1" dirty="0" smtClean="0">
                <a:latin typeface="SimSun" pitchFamily="2" charset="-122"/>
                <a:ea typeface="SimSun" pitchFamily="2" charset="-122"/>
                <a:cs typeface="Arial" pitchFamily="34" charset="0"/>
              </a:rPr>
              <a:t>大堂吧 </a:t>
            </a:r>
            <a:r>
              <a:rPr lang="en-US" altLang="zh-CN" b="1" dirty="0" smtClean="0">
                <a:latin typeface="+mj-lt"/>
                <a:ea typeface="SimSun" pitchFamily="2" charset="-122"/>
                <a:cs typeface="Arial" pitchFamily="34" charset="0"/>
              </a:rPr>
              <a:t>The Lounge</a:t>
            </a:r>
            <a:endParaRPr lang="en-US" altLang="zh-CN" b="1" dirty="0" smtClean="0">
              <a:latin typeface="+mj-lt"/>
              <a:ea typeface="SimSun" pitchFamily="2" charset="-122"/>
              <a:cs typeface="Arial" pitchFamily="34" charset="0"/>
            </a:endParaRPr>
          </a:p>
          <a:p>
            <a:pPr fontAlgn="auto">
              <a:spcAft>
                <a:spcPts val="0"/>
              </a:spcAft>
            </a:pPr>
            <a:r>
              <a:rPr lang="en-US" sz="1800" dirty="0"/>
              <a:t>No. of Seats  </a:t>
            </a:r>
            <a:r>
              <a:rPr lang="zh-CN" altLang="en-US" sz="1800" dirty="0"/>
              <a:t>座位</a:t>
            </a:r>
            <a:r>
              <a:rPr lang="zh-CN" altLang="en-US" sz="1800" dirty="0" smtClean="0"/>
              <a:t>数</a:t>
            </a:r>
            <a:r>
              <a:rPr lang="en-US" altLang="zh-CN" sz="1800" dirty="0" smtClean="0"/>
              <a:t>:96</a:t>
            </a:r>
            <a:endParaRPr lang="en-US" sz="1800" dirty="0"/>
          </a:p>
          <a:p>
            <a:pPr fontAlgn="auto">
              <a:spcAft>
                <a:spcPts val="0"/>
              </a:spcAft>
            </a:pPr>
            <a:endParaRPr lang="en-US" altLang="zh-CN" b="1" dirty="0">
              <a:latin typeface="+mj-lt"/>
              <a:ea typeface="SimSun" pitchFamily="2" charset="-122"/>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92999" y="1634991"/>
            <a:ext cx="4749979" cy="3148657"/>
          </a:xfrm>
          <a:prstGeom prst="rect">
            <a:avLst/>
          </a:prstGeom>
        </p:spPr>
      </p:pic>
      <p:sp>
        <p:nvSpPr>
          <p:cNvPr id="5" name="TextBox 4"/>
          <p:cNvSpPr txBox="1"/>
          <p:nvPr/>
        </p:nvSpPr>
        <p:spPr>
          <a:xfrm>
            <a:off x="457199" y="4888943"/>
            <a:ext cx="8341567" cy="830997"/>
          </a:xfrm>
          <a:prstGeom prst="rect">
            <a:avLst/>
          </a:prstGeom>
          <a:noFill/>
        </p:spPr>
        <p:txBody>
          <a:bodyPr wrap="square" rtlCol="0">
            <a:spAutoFit/>
          </a:bodyPr>
          <a:lstStyle/>
          <a:p>
            <a:r>
              <a:rPr lang="zh-CN" altLang="en-US" sz="1600" dirty="0">
                <a:solidFill>
                  <a:srgbClr val="080808"/>
                </a:solidFill>
                <a:latin typeface="Whitney Book" pitchFamily="50" charset="0"/>
                <a:ea typeface="SimSun" pitchFamily="2" charset="-122"/>
                <a:cs typeface="Arial" pitchFamily="34" charset="0"/>
              </a:rPr>
              <a:t>酒店</a:t>
            </a:r>
            <a:r>
              <a:rPr lang="en-US" altLang="zh-CN" sz="1600" dirty="0">
                <a:solidFill>
                  <a:srgbClr val="080808"/>
                </a:solidFill>
                <a:latin typeface="+mn-lt"/>
                <a:ea typeface="+mj-ea"/>
                <a:cs typeface="Arial" pitchFamily="34" charset="0"/>
              </a:rPr>
              <a:t>8</a:t>
            </a:r>
            <a:r>
              <a:rPr lang="zh-CN" altLang="en-US" sz="1600" dirty="0">
                <a:solidFill>
                  <a:srgbClr val="080808"/>
                </a:solidFill>
                <a:latin typeface="Whitney Book" pitchFamily="50" charset="0"/>
                <a:ea typeface="SimSun" pitchFamily="2" charset="-122"/>
                <a:cs typeface="Arial" pitchFamily="34" charset="0"/>
              </a:rPr>
              <a:t>层的室内恒温游泳池和</a:t>
            </a:r>
            <a:r>
              <a:rPr lang="en-US" altLang="zh-CN" sz="1600" dirty="0">
                <a:solidFill>
                  <a:srgbClr val="080808"/>
                </a:solidFill>
                <a:latin typeface="+mn-lt"/>
                <a:ea typeface="SimSun" pitchFamily="2" charset="-122"/>
                <a:cs typeface="Arial" pitchFamily="34" charset="0"/>
              </a:rPr>
              <a:t>24</a:t>
            </a:r>
            <a:r>
              <a:rPr lang="zh-CN" altLang="en-US" sz="1600" dirty="0">
                <a:solidFill>
                  <a:srgbClr val="080808"/>
                </a:solidFill>
                <a:latin typeface="Whitney Book" pitchFamily="50" charset="0"/>
                <a:ea typeface="SimSun" pitchFamily="2" charset="-122"/>
                <a:cs typeface="Arial" pitchFamily="34" charset="0"/>
              </a:rPr>
              <a:t>小时健身中</a:t>
            </a:r>
            <a:r>
              <a:rPr lang="zh-CN" altLang="en-US" sz="1600" dirty="0" smtClean="0">
                <a:solidFill>
                  <a:srgbClr val="080808"/>
                </a:solidFill>
                <a:latin typeface="Whitney Book" pitchFamily="50" charset="0"/>
                <a:ea typeface="SimSun" pitchFamily="2" charset="-122"/>
                <a:cs typeface="Arial" pitchFamily="34" charset="0"/>
              </a:rPr>
              <a:t>心让客人放松身心，时刻保持健康的生活方式。</a:t>
            </a:r>
            <a:endParaRPr lang="zh-CN" altLang="en-US" sz="1600" dirty="0">
              <a:solidFill>
                <a:srgbClr val="080808"/>
              </a:solidFill>
              <a:latin typeface="Whitney Book" pitchFamily="50" charset="0"/>
              <a:ea typeface="SimSun" pitchFamily="2" charset="-122"/>
              <a:cs typeface="Arial" pitchFamily="34" charset="0"/>
            </a:endParaRPr>
          </a:p>
          <a:p>
            <a:r>
              <a:rPr lang="en-US" altLang="zh-CN" sz="1600" dirty="0" smtClean="0">
                <a:solidFill>
                  <a:srgbClr val="080808"/>
                </a:solidFill>
                <a:latin typeface="+mn-lt"/>
                <a:ea typeface="SimSun" pitchFamily="2" charset="-122"/>
                <a:cs typeface="Arial" pitchFamily="34" charset="0"/>
              </a:rPr>
              <a:t>Located on </a:t>
            </a:r>
            <a:r>
              <a:rPr lang="en-US" altLang="zh-CN" sz="1600" dirty="0">
                <a:solidFill>
                  <a:srgbClr val="080808"/>
                </a:solidFill>
                <a:latin typeface="+mn-lt"/>
                <a:ea typeface="SimSun" pitchFamily="2" charset="-122"/>
                <a:cs typeface="Arial" pitchFamily="34" charset="0"/>
              </a:rPr>
              <a:t>Level </a:t>
            </a:r>
            <a:r>
              <a:rPr lang="en-US" altLang="zh-CN" sz="1600" dirty="0" smtClean="0">
                <a:solidFill>
                  <a:srgbClr val="080808"/>
                </a:solidFill>
                <a:latin typeface="+mn-lt"/>
                <a:ea typeface="SimSun" pitchFamily="2" charset="-122"/>
                <a:cs typeface="Arial" pitchFamily="34" charset="0"/>
              </a:rPr>
              <a:t>8, the indoor heated </a:t>
            </a:r>
            <a:r>
              <a:rPr lang="en-US" altLang="zh-CN" sz="1600" dirty="0">
                <a:solidFill>
                  <a:srgbClr val="080808"/>
                </a:solidFill>
                <a:latin typeface="+mn-lt"/>
                <a:ea typeface="SimSun" pitchFamily="2" charset="-122"/>
                <a:cs typeface="Arial" pitchFamily="34" charset="0"/>
              </a:rPr>
              <a:t>swimming </a:t>
            </a:r>
            <a:r>
              <a:rPr lang="en-US" altLang="zh-CN" sz="1600" dirty="0" smtClean="0">
                <a:solidFill>
                  <a:srgbClr val="080808"/>
                </a:solidFill>
                <a:latin typeface="+mn-lt"/>
                <a:ea typeface="SimSun" pitchFamily="2" charset="-122"/>
                <a:cs typeface="Arial" pitchFamily="34" charset="0"/>
              </a:rPr>
              <a:t>pool </a:t>
            </a:r>
            <a:r>
              <a:rPr lang="en-US" altLang="zh-CN" sz="1600" dirty="0">
                <a:solidFill>
                  <a:srgbClr val="080808"/>
                </a:solidFill>
                <a:latin typeface="+mn-lt"/>
                <a:ea typeface="SimSun" pitchFamily="2" charset="-122"/>
                <a:cs typeface="Arial" pitchFamily="34" charset="0"/>
              </a:rPr>
              <a:t>and </a:t>
            </a:r>
            <a:r>
              <a:rPr lang="en-US" altLang="zh-CN" sz="1600" dirty="0" smtClean="0">
                <a:solidFill>
                  <a:srgbClr val="080808"/>
                </a:solidFill>
                <a:latin typeface="+mn-lt"/>
                <a:ea typeface="SimSun" pitchFamily="2" charset="-122"/>
                <a:cs typeface="Arial" pitchFamily="34" charset="0"/>
              </a:rPr>
              <a:t>the 24-hour </a:t>
            </a:r>
            <a:r>
              <a:rPr lang="en-US" altLang="zh-CN" sz="1600" dirty="0">
                <a:solidFill>
                  <a:srgbClr val="080808"/>
                </a:solidFill>
                <a:latin typeface="+mn-lt"/>
                <a:ea typeface="SimSun" pitchFamily="2" charset="-122"/>
                <a:cs typeface="Arial" pitchFamily="34" charset="0"/>
              </a:rPr>
              <a:t>fitness </a:t>
            </a:r>
            <a:r>
              <a:rPr lang="en-US" altLang="zh-CN" sz="1600" dirty="0" smtClean="0">
                <a:solidFill>
                  <a:srgbClr val="080808"/>
                </a:solidFill>
                <a:latin typeface="+mn-lt"/>
                <a:ea typeface="SimSun" pitchFamily="2" charset="-122"/>
                <a:cs typeface="Arial" pitchFamily="34" charset="0"/>
              </a:rPr>
              <a:t>center</a:t>
            </a:r>
            <a:r>
              <a:rPr lang="en-US" altLang="zh-CN" sz="1600" dirty="0">
                <a:solidFill>
                  <a:srgbClr val="080808"/>
                </a:solidFill>
                <a:latin typeface="+mn-lt"/>
                <a:ea typeface="SimSun" pitchFamily="2" charset="-122"/>
                <a:cs typeface="Arial" pitchFamily="34" charset="0"/>
              </a:rPr>
              <a:t> </a:t>
            </a:r>
            <a:r>
              <a:rPr lang="en-US" altLang="zh-CN" sz="1600" dirty="0" smtClean="0">
                <a:solidFill>
                  <a:srgbClr val="080808"/>
                </a:solidFill>
                <a:latin typeface="+mn-lt"/>
                <a:ea typeface="SimSun" pitchFamily="2" charset="-122"/>
                <a:cs typeface="Arial" pitchFamily="34" charset="0"/>
              </a:rPr>
              <a:t>allow the guests to maintain a healthy lifestyle and relax from the busy city life. </a:t>
            </a:r>
            <a:endParaRPr lang="en-US" altLang="zh-CN" sz="1600" dirty="0">
              <a:solidFill>
                <a:srgbClr val="080808"/>
              </a:solidFill>
              <a:latin typeface="+mn-lt"/>
              <a:ea typeface="SimSun" pitchFamily="2" charset="-122"/>
              <a:cs typeface="Arial" pitchFamily="34" charset="0"/>
            </a:endParaRPr>
          </a:p>
        </p:txBody>
      </p:sp>
      <p:sp>
        <p:nvSpPr>
          <p:cNvPr id="6" name="Title 4"/>
          <p:cNvSpPr txBox="1"/>
          <p:nvPr/>
        </p:nvSpPr>
        <p:spPr>
          <a:xfrm>
            <a:off x="457200" y="452392"/>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lvl1pPr algn="l" defTabSz="457200" rtl="0" eaLnBrk="1" latinLnBrk="0" hangingPunct="1">
              <a:spcBef>
                <a:spcPct val="0"/>
              </a:spcBef>
              <a:buNone/>
              <a:defRPr sz="2800" kern="1200">
                <a:solidFill>
                  <a:srgbClr val="464578"/>
                </a:solidFill>
                <a:latin typeface="Arial"/>
                <a:ea typeface="+mj-ea"/>
                <a:cs typeface="Arial"/>
              </a:defRPr>
            </a:lvl1pPr>
          </a:lstStyle>
          <a:p>
            <a:pPr fontAlgn="auto">
              <a:spcAft>
                <a:spcPts val="0"/>
              </a:spcAft>
            </a:pPr>
            <a:r>
              <a:rPr lang="zh-CN" altLang="en-US" b="1" dirty="0">
                <a:latin typeface="SimSun" pitchFamily="2" charset="-122"/>
                <a:ea typeface="SimSun" pitchFamily="2" charset="-122"/>
                <a:cs typeface="Arial" pitchFamily="34" charset="0"/>
              </a:rPr>
              <a:t>健</a:t>
            </a:r>
            <a:r>
              <a:rPr lang="zh-CN" altLang="en-US" b="1" dirty="0" smtClean="0">
                <a:latin typeface="SimSun" pitchFamily="2" charset="-122"/>
                <a:ea typeface="SimSun" pitchFamily="2" charset="-122"/>
                <a:cs typeface="Arial" pitchFamily="34" charset="0"/>
              </a:rPr>
              <a:t>身场所</a:t>
            </a:r>
            <a:endParaRPr lang="en-US" altLang="zh-CN" b="1" dirty="0">
              <a:latin typeface="Whitney Book" pitchFamily="50" charset="0"/>
              <a:cs typeface="Arial" pitchFamily="34" charset="0"/>
            </a:endParaRPr>
          </a:p>
          <a:p>
            <a:pPr fontAlgn="auto">
              <a:spcAft>
                <a:spcPts val="0"/>
              </a:spcAft>
            </a:pPr>
            <a:r>
              <a:rPr lang="en-US" altLang="zh-CN" b="1" dirty="0" smtClean="0">
                <a:latin typeface="+mj-lt"/>
                <a:ea typeface="SimSun" pitchFamily="2" charset="-122"/>
                <a:cs typeface="Arial" pitchFamily="34" charset="0"/>
              </a:rPr>
              <a:t>FITNESS FACILITIES</a:t>
            </a:r>
            <a:endParaRPr lang="en-US" altLang="zh-CN" b="1" dirty="0">
              <a:latin typeface="+mj-lt"/>
              <a:ea typeface="SimSun" pitchFamily="2" charset="-122"/>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latin typeface="+mj-lt"/>
              </a:rPr>
              <a:t>THANK YOU</a:t>
            </a:r>
            <a:br>
              <a:rPr lang="en-US" altLang="zh-CN" dirty="0" smtClean="0"/>
            </a:br>
            <a:r>
              <a:rPr lang="zh-CN" altLang="en-US" dirty="0" smtClean="0"/>
              <a:t>谢 谢！</a:t>
            </a:r>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753" y="-80682"/>
            <a:ext cx="9323294" cy="70104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457200" y="45550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r>
              <a:rPr lang="zh-CN" altLang="en-US" b="1" dirty="0" smtClean="0">
                <a:latin typeface="Whitney Book" pitchFamily="50" charset="0"/>
                <a:ea typeface="SimSun" pitchFamily="2" charset="-122"/>
                <a:cs typeface="Arial" pitchFamily="34" charset="0"/>
              </a:rPr>
              <a:t>区域</a:t>
            </a:r>
            <a:r>
              <a:rPr lang="zh-TW" altLang="en-US" b="1" dirty="0" smtClean="0">
                <a:latin typeface="Whitney Book" pitchFamily="50" charset="0"/>
                <a:ea typeface="SimSun" pitchFamily="2" charset="-122"/>
                <a:cs typeface="Arial" pitchFamily="34" charset="0"/>
              </a:rPr>
              <a:t>地理</a:t>
            </a:r>
            <a:br>
              <a:rPr lang="en-US" altLang="zh-CN" b="1" dirty="0">
                <a:latin typeface="Whitney Book" pitchFamily="50" charset="0"/>
                <a:ea typeface="SimSun" pitchFamily="2" charset="-122"/>
                <a:cs typeface="Arial" pitchFamily="34" charset="0"/>
              </a:rPr>
            </a:br>
            <a:r>
              <a:rPr lang="en-US" altLang="zh-CN" b="1" dirty="0" smtClean="0">
                <a:latin typeface="+mj-lt"/>
                <a:ea typeface="SimSun" pitchFamily="2" charset="-122"/>
                <a:cs typeface="Arial" pitchFamily="34" charset="0"/>
              </a:rPr>
              <a:t>GEOGRAPHY</a:t>
            </a:r>
            <a:endParaRPr lang="en-US" altLang="zh-CN" b="1" dirty="0">
              <a:latin typeface="+mj-lt"/>
              <a:ea typeface="SimSun" pitchFamily="2" charset="-122"/>
              <a:cs typeface="Arial" pitchFamily="34" charset="0"/>
            </a:endParaRPr>
          </a:p>
        </p:txBody>
      </p:sp>
      <p:sp>
        <p:nvSpPr>
          <p:cNvPr id="9" name="TextBox 8"/>
          <p:cNvSpPr txBox="1"/>
          <p:nvPr/>
        </p:nvSpPr>
        <p:spPr>
          <a:xfrm>
            <a:off x="333483" y="4778205"/>
            <a:ext cx="8477033" cy="1908215"/>
          </a:xfrm>
          <a:prstGeom prst="rect">
            <a:avLst/>
          </a:prstGeom>
          <a:noFill/>
        </p:spPr>
        <p:txBody>
          <a:bodyPr wrap="square" rtlCol="0">
            <a:spAutoFit/>
          </a:bodyPr>
          <a:lstStyle/>
          <a:p>
            <a:r>
              <a:rPr lang="zh-CN" altLang="en-US" sz="1600" dirty="0">
                <a:solidFill>
                  <a:srgbClr val="080808"/>
                </a:solidFill>
                <a:latin typeface="SimSun" pitchFamily="2" charset="-122"/>
                <a:ea typeface="SimSun" pitchFamily="2" charset="-122"/>
                <a:cs typeface="Arial" pitchFamily="34" charset="0"/>
              </a:rPr>
              <a:t>杨浦五角场城市副中心南部环岛地块是市政府确定的上海十大商业中心之一，和徐家汇、淮海中路、中山公园等商业中心并称。同时五角场也已经与徐家汇繁华商业副中心，浦东花木高尚居住副中心，普陀真如交通枢纽副中心并称为上海四大城市副中心区之一。五角场商圈已成</a:t>
            </a:r>
            <a:r>
              <a:rPr lang="zh-CN" altLang="en-US" sz="1600" dirty="0" smtClean="0">
                <a:solidFill>
                  <a:srgbClr val="080808"/>
                </a:solidFill>
                <a:latin typeface="SimSun" pitchFamily="2" charset="-122"/>
                <a:ea typeface="SimSun" pitchFamily="2" charset="-122"/>
                <a:cs typeface="Arial" pitchFamily="34" charset="0"/>
              </a:rPr>
              <a:t>为</a:t>
            </a:r>
            <a:r>
              <a:rPr lang="zh-CN" altLang="en-US" sz="1600" dirty="0">
                <a:solidFill>
                  <a:srgbClr val="080808"/>
                </a:solidFill>
                <a:latin typeface="SimSun" pitchFamily="2" charset="-122"/>
                <a:ea typeface="SimSun" pitchFamily="2" charset="-122"/>
                <a:cs typeface="Arial" pitchFamily="34" charset="0"/>
              </a:rPr>
              <a:t>上海</a:t>
            </a:r>
            <a:r>
              <a:rPr lang="zh-CN" altLang="en-US" sz="1600" dirty="0" smtClean="0">
                <a:solidFill>
                  <a:srgbClr val="080808"/>
                </a:solidFill>
                <a:latin typeface="SimSun" pitchFamily="2" charset="-122"/>
                <a:ea typeface="SimSun" pitchFamily="2" charset="-122"/>
                <a:cs typeface="Arial" pitchFamily="34" charset="0"/>
              </a:rPr>
              <a:t>市</a:t>
            </a:r>
            <a:r>
              <a:rPr lang="zh-CN" altLang="en-US" sz="1600" dirty="0">
                <a:solidFill>
                  <a:srgbClr val="080808"/>
                </a:solidFill>
                <a:latin typeface="SimSun" pitchFamily="2" charset="-122"/>
                <a:ea typeface="SimSun" pitchFamily="2" charset="-122"/>
                <a:cs typeface="Arial" pitchFamily="34" charset="0"/>
              </a:rPr>
              <a:t>近两年来人流最多、人气最旺的商圈之一</a:t>
            </a:r>
            <a:r>
              <a:rPr lang="zh-CN" altLang="en-US" sz="1600" dirty="0" smtClean="0">
                <a:solidFill>
                  <a:srgbClr val="080808"/>
                </a:solidFill>
                <a:latin typeface="SimSun" pitchFamily="2" charset="-122"/>
                <a:ea typeface="SimSun" pitchFamily="2" charset="-122"/>
                <a:cs typeface="Arial" pitchFamily="34" charset="0"/>
              </a:rPr>
              <a:t>。</a:t>
            </a:r>
            <a:endParaRPr lang="en-US" altLang="zh-CN" sz="1600" dirty="0">
              <a:solidFill>
                <a:srgbClr val="080808"/>
              </a:solidFill>
              <a:latin typeface="SimSun" pitchFamily="2" charset="-122"/>
              <a:ea typeface="SimSun" pitchFamily="2" charset="-122"/>
              <a:cs typeface="Arial" pitchFamily="34" charset="0"/>
            </a:endParaRPr>
          </a:p>
          <a:p>
            <a:endParaRPr lang="en-US" altLang="zh-CN" sz="600" dirty="0" smtClean="0">
              <a:solidFill>
                <a:srgbClr val="080808"/>
              </a:solidFill>
              <a:latin typeface="Whitney Book" pitchFamily="50" charset="0"/>
              <a:ea typeface="SimSun" pitchFamily="2" charset="-122"/>
              <a:cs typeface="Arial" pitchFamily="34" charset="0"/>
            </a:endParaRPr>
          </a:p>
          <a:p>
            <a:pPr algn="just"/>
            <a:r>
              <a:rPr lang="en-US" sz="1600" dirty="0" smtClean="0">
                <a:latin typeface="+mn-lt"/>
                <a:cs typeface="Arial" pitchFamily="34" charset="0"/>
              </a:rPr>
              <a:t>T</a:t>
            </a:r>
            <a:r>
              <a:rPr lang="en-US" altLang="zh-CN" sz="1600" dirty="0" smtClean="0">
                <a:latin typeface="+mn-lt"/>
                <a:cs typeface="Arial" pitchFamily="34" charset="0"/>
              </a:rPr>
              <a:t>he southern part of Yangpu, Wujiaochang District is one of Shanghai’s top ten commercial centers. </a:t>
            </a:r>
            <a:r>
              <a:rPr lang="en-US" sz="1600" dirty="0" smtClean="0">
                <a:latin typeface="+mn-lt"/>
                <a:cs typeface="Arial" pitchFamily="34" charset="0"/>
              </a:rPr>
              <a:t>Wujiaochang </a:t>
            </a:r>
            <a:r>
              <a:rPr lang="en-US" sz="1600" dirty="0">
                <a:latin typeface="+mn-lt"/>
                <a:cs typeface="Arial" pitchFamily="34" charset="0"/>
              </a:rPr>
              <a:t>business zone has become one of the most popular area across the city in the past two years.</a:t>
            </a:r>
            <a:endParaRPr lang="zh-CN" altLang="en-US" sz="1600" dirty="0">
              <a:solidFill>
                <a:srgbClr val="080808"/>
              </a:solidFill>
              <a:latin typeface="+mn-lt"/>
              <a:ea typeface="SimSun" pitchFamily="2" charset="-122"/>
              <a:cs typeface="Arial" pitchFamily="34" charset="0"/>
            </a:endParaRPr>
          </a:p>
        </p:txBody>
      </p:sp>
      <p:grpSp>
        <p:nvGrpSpPr>
          <p:cNvPr id="5" name="Group 11"/>
          <p:cNvGrpSpPr/>
          <p:nvPr/>
        </p:nvGrpSpPr>
        <p:grpSpPr bwMode="auto">
          <a:xfrm>
            <a:off x="2221842" y="1639756"/>
            <a:ext cx="4719769" cy="3159921"/>
            <a:chOff x="1040920" y="3974316"/>
            <a:chExt cx="3200400" cy="2399725"/>
          </a:xfrm>
        </p:grpSpPr>
        <p:pic>
          <p:nvPicPr>
            <p:cNvPr id="6" name="Picture 1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40920" y="3974316"/>
              <a:ext cx="3200400" cy="239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6"/>
            <p:cNvSpPr/>
            <p:nvPr/>
          </p:nvSpPr>
          <p:spPr>
            <a:xfrm>
              <a:off x="2368383" y="4216432"/>
              <a:ext cx="760413" cy="857612"/>
            </a:xfrm>
            <a:custGeom>
              <a:avLst/>
              <a:gdLst>
                <a:gd name="connsiteX0" fmla="*/ 0 w 760887"/>
                <a:gd name="connsiteY0" fmla="*/ 817621 h 857667"/>
                <a:gd name="connsiteX1" fmla="*/ 30035 w 760887"/>
                <a:gd name="connsiteY1" fmla="*/ 740864 h 857667"/>
                <a:gd name="connsiteX2" fmla="*/ 90105 w 760887"/>
                <a:gd name="connsiteY2" fmla="*/ 667445 h 857667"/>
                <a:gd name="connsiteX3" fmla="*/ 110128 w 760887"/>
                <a:gd name="connsiteY3" fmla="*/ 644085 h 857667"/>
                <a:gd name="connsiteX4" fmla="*/ 70081 w 760887"/>
                <a:gd name="connsiteY4" fmla="*/ 513933 h 857667"/>
                <a:gd name="connsiteX5" fmla="*/ 33372 w 760887"/>
                <a:gd name="connsiteY5" fmla="*/ 397130 h 857667"/>
                <a:gd name="connsiteX6" fmla="*/ 33372 w 760887"/>
                <a:gd name="connsiteY6" fmla="*/ 203571 h 857667"/>
                <a:gd name="connsiteX7" fmla="*/ 36709 w 760887"/>
                <a:gd name="connsiteY7" fmla="*/ 23361 h 857667"/>
                <a:gd name="connsiteX8" fmla="*/ 383781 w 760887"/>
                <a:gd name="connsiteY8" fmla="*/ 10012 h 857667"/>
                <a:gd name="connsiteX9" fmla="*/ 460537 w 760887"/>
                <a:gd name="connsiteY9" fmla="*/ 0 h 857667"/>
                <a:gd name="connsiteX10" fmla="*/ 550642 w 760887"/>
                <a:gd name="connsiteY10" fmla="*/ 26698 h 857667"/>
                <a:gd name="connsiteX11" fmla="*/ 737527 w 760887"/>
                <a:gd name="connsiteY11" fmla="*/ 156850 h 857667"/>
                <a:gd name="connsiteX12" fmla="*/ 707492 w 760887"/>
                <a:gd name="connsiteY12" fmla="*/ 193559 h 857667"/>
                <a:gd name="connsiteX13" fmla="*/ 707492 w 760887"/>
                <a:gd name="connsiteY13" fmla="*/ 357083 h 857667"/>
                <a:gd name="connsiteX14" fmla="*/ 700817 w 760887"/>
                <a:gd name="connsiteY14" fmla="*/ 483898 h 857667"/>
                <a:gd name="connsiteX15" fmla="*/ 724178 w 760887"/>
                <a:gd name="connsiteY15" fmla="*/ 557317 h 857667"/>
                <a:gd name="connsiteX16" fmla="*/ 714166 w 760887"/>
                <a:gd name="connsiteY16" fmla="*/ 614050 h 857667"/>
                <a:gd name="connsiteX17" fmla="*/ 694143 w 760887"/>
                <a:gd name="connsiteY17" fmla="*/ 627399 h 857667"/>
                <a:gd name="connsiteX18" fmla="*/ 760887 w 760887"/>
                <a:gd name="connsiteY18" fmla="*/ 827632 h 857667"/>
                <a:gd name="connsiteX19" fmla="*/ 697480 w 760887"/>
                <a:gd name="connsiteY19" fmla="*/ 830969 h 857667"/>
                <a:gd name="connsiteX20" fmla="*/ 587352 w 760887"/>
                <a:gd name="connsiteY20" fmla="*/ 857667 h 857667"/>
                <a:gd name="connsiteX21" fmla="*/ 450525 w 760887"/>
                <a:gd name="connsiteY21" fmla="*/ 800934 h 857667"/>
                <a:gd name="connsiteX22" fmla="*/ 370432 w 760887"/>
                <a:gd name="connsiteY22" fmla="*/ 780911 h 857667"/>
                <a:gd name="connsiteX23" fmla="*/ 307025 w 760887"/>
                <a:gd name="connsiteY23" fmla="*/ 790923 h 857667"/>
                <a:gd name="connsiteX24" fmla="*/ 250292 w 760887"/>
                <a:gd name="connsiteY24" fmla="*/ 834307 h 857667"/>
                <a:gd name="connsiteX25" fmla="*/ 0 w 760887"/>
                <a:gd name="connsiteY25" fmla="*/ 817621 h 85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60887" h="857667">
                  <a:moveTo>
                    <a:pt x="0" y="817621"/>
                  </a:moveTo>
                  <a:lnTo>
                    <a:pt x="30035" y="740864"/>
                  </a:lnTo>
                  <a:lnTo>
                    <a:pt x="90105" y="667445"/>
                  </a:lnTo>
                  <a:lnTo>
                    <a:pt x="110128" y="644085"/>
                  </a:lnTo>
                  <a:lnTo>
                    <a:pt x="70081" y="513933"/>
                  </a:lnTo>
                  <a:lnTo>
                    <a:pt x="33372" y="397130"/>
                  </a:lnTo>
                  <a:lnTo>
                    <a:pt x="33372" y="203571"/>
                  </a:lnTo>
                  <a:cubicBezTo>
                    <a:pt x="34484" y="143501"/>
                    <a:pt x="35597" y="83431"/>
                    <a:pt x="36709" y="23361"/>
                  </a:cubicBezTo>
                  <a:lnTo>
                    <a:pt x="383781" y="10012"/>
                  </a:lnTo>
                  <a:lnTo>
                    <a:pt x="460537" y="0"/>
                  </a:lnTo>
                  <a:lnTo>
                    <a:pt x="550642" y="26698"/>
                  </a:lnTo>
                  <a:lnTo>
                    <a:pt x="737527" y="156850"/>
                  </a:lnTo>
                  <a:lnTo>
                    <a:pt x="707492" y="193559"/>
                  </a:lnTo>
                  <a:lnTo>
                    <a:pt x="707492" y="357083"/>
                  </a:lnTo>
                  <a:lnTo>
                    <a:pt x="700817" y="483898"/>
                  </a:lnTo>
                  <a:lnTo>
                    <a:pt x="724178" y="557317"/>
                  </a:lnTo>
                  <a:lnTo>
                    <a:pt x="714166" y="614050"/>
                  </a:lnTo>
                  <a:lnTo>
                    <a:pt x="694143" y="627399"/>
                  </a:lnTo>
                  <a:lnTo>
                    <a:pt x="760887" y="827632"/>
                  </a:lnTo>
                  <a:lnTo>
                    <a:pt x="697480" y="830969"/>
                  </a:lnTo>
                  <a:lnTo>
                    <a:pt x="587352" y="857667"/>
                  </a:lnTo>
                  <a:lnTo>
                    <a:pt x="450525" y="800934"/>
                  </a:lnTo>
                  <a:lnTo>
                    <a:pt x="370432" y="780911"/>
                  </a:lnTo>
                  <a:lnTo>
                    <a:pt x="307025" y="790923"/>
                  </a:lnTo>
                  <a:lnTo>
                    <a:pt x="250292" y="834307"/>
                  </a:lnTo>
                  <a:lnTo>
                    <a:pt x="0" y="817621"/>
                  </a:lnTo>
                  <a:close/>
                </a:path>
              </a:pathLst>
            </a:custGeom>
            <a:solidFill>
              <a:srgbClr val="CC0000">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Tx/>
                <a:buNone/>
                <a:defRPr/>
              </a:pPr>
              <a:endParaRPr lang="en-US" dirty="0">
                <a:latin typeface="Whitney Book" pitchFamily="50" charset="0"/>
              </a:endParaRPr>
            </a:p>
          </p:txBody>
        </p:sp>
      </p:grpSp>
      <p:sp>
        <p:nvSpPr>
          <p:cNvPr id="2" name="文本框 1"/>
          <p:cNvSpPr txBox="1"/>
          <p:nvPr/>
        </p:nvSpPr>
        <p:spPr>
          <a:xfrm>
            <a:off x="4806950" y="2105660"/>
            <a:ext cx="1781810" cy="457200"/>
          </a:xfrm>
          <a:prstGeom prst="rect">
            <a:avLst/>
          </a:prstGeom>
          <a:noFill/>
        </p:spPr>
        <p:txBody>
          <a:bodyPr wrap="square" rtlCol="0" anchor="t">
            <a:spAutoFit/>
          </a:bodyPr>
          <a:p>
            <a:pPr algn="ctr"/>
            <a:r>
              <a:rPr lang="zh-CN" altLang="en-US" sz="1200">
                <a:solidFill>
                  <a:srgbClr val="FF0000"/>
                </a:solidFill>
                <a:latin typeface="Times New Roman" pitchFamily="18" charset="0"/>
              </a:rPr>
              <a:t>五角场</a:t>
            </a:r>
            <a:endParaRPr lang="zh-CN" altLang="en-US" sz="1200">
              <a:solidFill>
                <a:srgbClr val="FF0000"/>
              </a:solidFill>
              <a:latin typeface="Times New Roman" pitchFamily="18" charset="0"/>
            </a:endParaRPr>
          </a:p>
          <a:p>
            <a:pPr algn="ctr"/>
            <a:r>
              <a:rPr lang="zh-CN" altLang="en-US" sz="1200">
                <a:solidFill>
                  <a:srgbClr val="FF0000"/>
                </a:solidFill>
                <a:latin typeface="Times New Roman" pitchFamily="18" charset="0"/>
              </a:rPr>
              <a:t>Wujiaochang</a:t>
            </a:r>
            <a:endParaRPr lang="zh-CN" altLang="en-US" sz="120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idx="1"/>
          </p:nvPr>
        </p:nvSpPr>
        <p:spPr bwMode="auto">
          <a:xfrm>
            <a:off x="326572" y="2428425"/>
            <a:ext cx="8118764" cy="3065455"/>
          </a:xfrm>
          <a:prstGeom prst="rect">
            <a:avLst/>
          </a:prstGeom>
          <a:noFill/>
          <a:ln>
            <a:noFill/>
          </a:ln>
          <a:effectLst/>
        </p:spPr>
        <p:txBody>
          <a:bodyPr vert="horz" wrap="square" lIns="91440" tIns="45720" rIns="91440" bIns="45720" numCol="1" anchor="ctr" anchorCtr="0" compatLnSpc="1">
            <a:spAutoFit/>
          </a:bodyPr>
          <a:lstStyle>
            <a:lvl1pPr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eaLnBrk="0" hangingPunct="0">
              <a:defRPr>
                <a:solidFill>
                  <a:schemeClr val="tx1"/>
                </a:solidFill>
                <a:latin typeface="Arial" pitchFamily="34" charset="0"/>
              </a:defRPr>
            </a:lvl3pPr>
            <a:lvl4pPr eaLnBrk="0" hangingPunct="0">
              <a:defRPr>
                <a:solidFill>
                  <a:schemeClr val="tx1"/>
                </a:solidFill>
                <a:latin typeface="Arial" pitchFamily="34" charset="0"/>
              </a:defRPr>
            </a:lvl4pPr>
            <a:lvl5pPr eaLnBrk="0" hangingPunct="0">
              <a:defRPr>
                <a:solidFill>
                  <a:schemeClr val="tx1"/>
                </a:solidFill>
                <a:latin typeface="Arial" pitchFamily="34" charset="0"/>
              </a:defRPr>
            </a:lvl5pPr>
            <a:lvl6pPr eaLnBrk="0" fontAlgn="base" hangingPunct="0">
              <a:spcBef>
                <a:spcPct val="0"/>
              </a:spcBef>
              <a:spcAft>
                <a:spcPct val="0"/>
              </a:spcAft>
              <a:defRPr>
                <a:solidFill>
                  <a:schemeClr val="tx1"/>
                </a:solidFill>
                <a:latin typeface="Arial" pitchFamily="34" charset="0"/>
              </a:defRPr>
            </a:lvl6pPr>
            <a:lvl7pPr eaLnBrk="0" fontAlgn="base" hangingPunct="0">
              <a:spcBef>
                <a:spcPct val="0"/>
              </a:spcBef>
              <a:spcAft>
                <a:spcPct val="0"/>
              </a:spcAft>
              <a:defRPr>
                <a:solidFill>
                  <a:schemeClr val="tx1"/>
                </a:solidFill>
                <a:latin typeface="Arial" pitchFamily="34" charset="0"/>
              </a:defRPr>
            </a:lvl7pPr>
            <a:lvl8pPr eaLnBrk="0" fontAlgn="base" hangingPunct="0">
              <a:spcBef>
                <a:spcPct val="0"/>
              </a:spcBef>
              <a:spcAft>
                <a:spcPct val="0"/>
              </a:spcAft>
              <a:defRPr>
                <a:solidFill>
                  <a:schemeClr val="tx1"/>
                </a:solidFill>
                <a:latin typeface="Arial" pitchFamily="34" charset="0"/>
              </a:defRPr>
            </a:lvl8pPr>
            <a:lvl9pPr eaLnBrk="0" fontAlgn="base" hangingPunct="0">
              <a:spcBef>
                <a:spcPct val="0"/>
              </a:spcBef>
              <a:spcAft>
                <a:spcPct val="0"/>
              </a:spcAft>
              <a:defRPr>
                <a:solidFill>
                  <a:schemeClr val="tx1"/>
                </a:solidFill>
                <a:latin typeface="Arial" pitchFamily="34" charset="0"/>
              </a:defRPr>
            </a:lvl9pPr>
          </a:lstStyle>
          <a:p>
            <a:pPr marL="0" lvl="0" indent="0" defTabSz="914400" fontAlgn="base">
              <a:spcBef>
                <a:spcPct val="0"/>
              </a:spcBef>
              <a:spcAft>
                <a:spcPct val="0"/>
              </a:spcAft>
              <a:buNone/>
            </a:pPr>
            <a:r>
              <a:rPr lang="zh-CN" altLang="en-US" sz="1600" dirty="0" smtClean="0">
                <a:latin typeface="Whitney Book" pitchFamily="50" charset="0"/>
                <a:ea typeface="+mj-ea"/>
                <a:cs typeface="Arial" pitchFamily="34" charset="0"/>
              </a:rPr>
              <a:t>五</a:t>
            </a:r>
            <a:r>
              <a:rPr lang="zh-CN" altLang="en-US" sz="1600" dirty="0">
                <a:latin typeface="Whitney Book" pitchFamily="50" charset="0"/>
                <a:ea typeface="+mj-ea"/>
                <a:cs typeface="Arial" pitchFamily="34" charset="0"/>
              </a:rPr>
              <a:t>角场的历史悠久，因“翔殷路”、“黄兴路”、“四平路”“淞沪路”，“邯郸路”五条马</a:t>
            </a:r>
            <a:r>
              <a:rPr lang="zh-CN" altLang="en-US" sz="1600" dirty="0" smtClean="0">
                <a:latin typeface="Whitney Book" pitchFamily="50" charset="0"/>
                <a:ea typeface="+mj-ea"/>
                <a:cs typeface="Arial" pitchFamily="34" charset="0"/>
              </a:rPr>
              <a:t>路汇于中心，</a:t>
            </a:r>
            <a:r>
              <a:rPr lang="zh-CN" altLang="en-US" sz="1600" dirty="0">
                <a:latin typeface="Whitney Book" pitchFamily="50" charset="0"/>
                <a:ea typeface="+mj-ea"/>
                <a:cs typeface="Arial" pitchFamily="34" charset="0"/>
              </a:rPr>
              <a:t>而得名五角场</a:t>
            </a:r>
            <a:r>
              <a:rPr lang="zh-CN" altLang="en-US" sz="1600" dirty="0" smtClean="0">
                <a:latin typeface="Whitney Book" pitchFamily="50" charset="0"/>
                <a:ea typeface="+mj-ea"/>
                <a:cs typeface="Arial" pitchFamily="34" charset="0"/>
              </a:rPr>
              <a:t>。</a:t>
            </a:r>
            <a:r>
              <a:rPr lang="zh-CN" altLang="en-US" sz="1600" dirty="0">
                <a:latin typeface="Whitney Book" pitchFamily="50" charset="0"/>
                <a:ea typeface="+mj-ea"/>
                <a:cs typeface="Arial" pitchFamily="34" charset="0"/>
              </a:rPr>
              <a:t>现如</a:t>
            </a:r>
            <a:r>
              <a:rPr lang="zh-CN" altLang="en-US" sz="1600" dirty="0" smtClean="0">
                <a:latin typeface="Whitney Book" pitchFamily="50" charset="0"/>
                <a:ea typeface="+mj-ea"/>
                <a:cs typeface="Arial" pitchFamily="34" charset="0"/>
              </a:rPr>
              <a:t>今，</a:t>
            </a:r>
            <a:r>
              <a:rPr lang="zh-CN" altLang="en-US" sz="1600" dirty="0">
                <a:latin typeface="Whitney Book" pitchFamily="50" charset="0"/>
                <a:ea typeface="+mj-ea"/>
                <a:cs typeface="Arial" pitchFamily="34" charset="0"/>
              </a:rPr>
              <a:t>该区</a:t>
            </a:r>
            <a:r>
              <a:rPr lang="zh-CN" altLang="en-US" sz="1600" dirty="0" smtClean="0">
                <a:latin typeface="Whitney Book" pitchFamily="50" charset="0"/>
                <a:ea typeface="+mj-ea"/>
                <a:cs typeface="Arial" pitchFamily="34" charset="0"/>
              </a:rPr>
              <a:t>域不仅商业繁荣，更是</a:t>
            </a:r>
            <a:r>
              <a:rPr lang="zh-CN" altLang="en-US" sz="1600" dirty="0">
                <a:latin typeface="Whitney Book" pitchFamily="50" charset="0"/>
                <a:ea typeface="+mj-ea"/>
                <a:cs typeface="Arial" pitchFamily="34" charset="0"/>
              </a:rPr>
              <a:t>汇聚</a:t>
            </a:r>
            <a:r>
              <a:rPr lang="zh-CN" altLang="en-US" sz="1600" dirty="0" smtClean="0">
                <a:latin typeface="Whitney Book" pitchFamily="50" charset="0"/>
                <a:ea typeface="+mj-ea"/>
                <a:cs typeface="Arial" pitchFamily="34" charset="0"/>
              </a:rPr>
              <a:t>各类高</a:t>
            </a:r>
            <a:r>
              <a:rPr lang="zh-CN" altLang="en-US" sz="1600" dirty="0">
                <a:latin typeface="Whitney Book" pitchFamily="50" charset="0"/>
                <a:ea typeface="+mj-ea"/>
                <a:cs typeface="Arial" pitchFamily="34" charset="0"/>
              </a:rPr>
              <a:t>等</a:t>
            </a:r>
            <a:r>
              <a:rPr lang="zh-CN" altLang="en-US" sz="1600" dirty="0" smtClean="0">
                <a:latin typeface="Whitney Book" pitchFamily="50" charset="0"/>
                <a:ea typeface="+mj-ea"/>
                <a:cs typeface="Arial" pitchFamily="34" charset="0"/>
              </a:rPr>
              <a:t>学府，例如复</a:t>
            </a:r>
            <a:r>
              <a:rPr lang="zh-CN" altLang="en-US" sz="1600" dirty="0">
                <a:latin typeface="Whitney Book" pitchFamily="50" charset="0"/>
                <a:ea typeface="+mj-ea"/>
                <a:cs typeface="Arial" pitchFamily="34" charset="0"/>
              </a:rPr>
              <a:t>旦大学、同济大学、第二军医大学、上海财经大学、上海体育学院、</a:t>
            </a:r>
            <a:r>
              <a:rPr lang="zh-TW" altLang="en-US" sz="1600" dirty="0">
                <a:latin typeface="Whitney Book" pitchFamily="50" charset="0"/>
                <a:ea typeface="+mj-ea"/>
                <a:cs typeface="Arial" pitchFamily="34" charset="0"/>
              </a:rPr>
              <a:t>及</a:t>
            </a:r>
            <a:r>
              <a:rPr lang="zh-CN" altLang="en-US" sz="1600" dirty="0">
                <a:latin typeface="Whitney Book" pitchFamily="50" charset="0"/>
                <a:ea typeface="+mj-ea"/>
                <a:cs typeface="Arial" pitchFamily="34" charset="0"/>
              </a:rPr>
              <a:t>南京政治学院分</a:t>
            </a:r>
            <a:r>
              <a:rPr lang="zh-CN" altLang="en-US" sz="1600" dirty="0" smtClean="0">
                <a:latin typeface="Whitney Book" pitchFamily="50" charset="0"/>
                <a:ea typeface="+mj-ea"/>
                <a:cs typeface="Arial" pitchFamily="34" charset="0"/>
              </a:rPr>
              <a:t>院。</a:t>
            </a:r>
            <a:endParaRPr lang="en-US" altLang="zh-CN" sz="1600" dirty="0">
              <a:latin typeface="Whitney Book" pitchFamily="50" charset="0"/>
              <a:ea typeface="+mj-ea"/>
              <a:cs typeface="Arial" pitchFamily="34" charset="0"/>
            </a:endParaRPr>
          </a:p>
          <a:p>
            <a:pPr lvl="0" defTabSz="914400" fontAlgn="base">
              <a:spcBef>
                <a:spcPct val="0"/>
              </a:spcBef>
              <a:spcAft>
                <a:spcPct val="0"/>
              </a:spcAft>
              <a:buFont typeface="Arial" pitchFamily="34" charset="0"/>
              <a:buChar char="•"/>
            </a:pPr>
            <a:endParaRPr lang="en-US" altLang="en-US" sz="1600" dirty="0">
              <a:latin typeface="Whitney Book" pitchFamily="50" charset="0"/>
              <a:ea typeface="+mj-ea"/>
              <a:cs typeface="Arial" pitchFamily="34" charset="0"/>
            </a:endParaRPr>
          </a:p>
          <a:p>
            <a:pPr marL="0" indent="0">
              <a:buNone/>
            </a:pPr>
            <a:r>
              <a:rPr lang="en-US" altLang="zh-CN" sz="1600" dirty="0" smtClean="0">
                <a:latin typeface="+mn-lt"/>
                <a:ea typeface="+mj-ea"/>
                <a:cs typeface="Arial" pitchFamily="34" charset="0"/>
              </a:rPr>
              <a:t>Wujiaochang has a storied history. The name means “The Hub of 5 Avenue”, since there are five important roads,  </a:t>
            </a:r>
            <a:r>
              <a:rPr lang="en-US" altLang="zh-CN" sz="1600" dirty="0">
                <a:latin typeface="+mn-lt"/>
                <a:cs typeface="Arial" pitchFamily="34" charset="0"/>
              </a:rPr>
              <a:t>Siping </a:t>
            </a:r>
            <a:r>
              <a:rPr lang="en-US" altLang="zh-CN" sz="1600" dirty="0" smtClean="0">
                <a:latin typeface="+mn-lt"/>
                <a:cs typeface="Arial" pitchFamily="34" charset="0"/>
              </a:rPr>
              <a:t>Road, </a:t>
            </a:r>
            <a:r>
              <a:rPr lang="en-US" altLang="zh-CN" sz="1600" dirty="0">
                <a:latin typeface="+mn-lt"/>
                <a:cs typeface="Arial" pitchFamily="34" charset="0"/>
              </a:rPr>
              <a:t>Huangxing Road, Xiangyin Road</a:t>
            </a:r>
            <a:r>
              <a:rPr lang="en-US" altLang="zh-CN" sz="1600" dirty="0" smtClean="0">
                <a:latin typeface="+mn-lt"/>
                <a:cs typeface="Arial" pitchFamily="34" charset="0"/>
              </a:rPr>
              <a:t>,  </a:t>
            </a:r>
            <a:r>
              <a:rPr lang="en-US" altLang="zh-CN" sz="1600" dirty="0" err="1" smtClean="0">
                <a:latin typeface="+mn-lt"/>
                <a:cs typeface="Arial" pitchFamily="34" charset="0"/>
              </a:rPr>
              <a:t>Songhu</a:t>
            </a:r>
            <a:r>
              <a:rPr lang="en-US" altLang="zh-CN" sz="1600" dirty="0" smtClean="0">
                <a:latin typeface="+mn-lt"/>
                <a:cs typeface="Arial" pitchFamily="34" charset="0"/>
              </a:rPr>
              <a:t> Road</a:t>
            </a:r>
            <a:r>
              <a:rPr lang="en-US" altLang="zh-CN" sz="1600" dirty="0">
                <a:latin typeface="+mn-lt"/>
                <a:cs typeface="Arial" pitchFamily="34" charset="0"/>
              </a:rPr>
              <a:t>, and Handan </a:t>
            </a:r>
            <a:r>
              <a:rPr lang="en-US" altLang="zh-CN" sz="1600" dirty="0" smtClean="0">
                <a:latin typeface="+mn-lt"/>
                <a:cs typeface="Arial" pitchFamily="34" charset="0"/>
              </a:rPr>
              <a:t>Road, </a:t>
            </a:r>
            <a:r>
              <a:rPr lang="en-US" altLang="zh-CN" sz="1600" dirty="0" smtClean="0">
                <a:latin typeface="+mn-lt"/>
                <a:ea typeface="+mj-ea"/>
                <a:cs typeface="Arial" pitchFamily="34" charset="0"/>
              </a:rPr>
              <a:t>converge to the center of Wujiaochang area. Aside from being a busy business zone, Wujiaochang</a:t>
            </a:r>
            <a:r>
              <a:rPr lang="en-US" altLang="en-US" sz="1600" dirty="0" smtClean="0">
                <a:latin typeface="+mn-lt"/>
                <a:ea typeface="+mj-ea"/>
                <a:cs typeface="Arial" pitchFamily="34" charset="0"/>
              </a:rPr>
              <a:t> </a:t>
            </a:r>
            <a:r>
              <a:rPr lang="en-US" altLang="en-US" sz="1600" dirty="0">
                <a:latin typeface="+mn-lt"/>
                <a:ea typeface="+mj-ea"/>
                <a:cs typeface="Arial" pitchFamily="34" charset="0"/>
              </a:rPr>
              <a:t>area is </a:t>
            </a:r>
            <a:r>
              <a:rPr lang="en-US" altLang="en-US" sz="1600" dirty="0" smtClean="0">
                <a:latin typeface="+mn-lt"/>
                <a:ea typeface="+mj-ea"/>
                <a:cs typeface="Arial" pitchFamily="34" charset="0"/>
              </a:rPr>
              <a:t>also the home </a:t>
            </a:r>
            <a:r>
              <a:rPr lang="en-US" altLang="en-US" sz="1600" dirty="0">
                <a:latin typeface="+mn-lt"/>
                <a:ea typeface="+mj-ea"/>
                <a:cs typeface="Arial" pitchFamily="34" charset="0"/>
              </a:rPr>
              <a:t>to some of the country’s best educational institutes, namely Fudan University, Tongji University, Second Military Medical University, Shanghai University of Finance and Economics, and Shanghai University of Sport </a:t>
            </a:r>
            <a:r>
              <a:rPr lang="en-US" altLang="en-US" sz="1600" dirty="0" smtClean="0">
                <a:latin typeface="+mn-lt"/>
                <a:ea typeface="+mj-ea"/>
                <a:cs typeface="Arial" pitchFamily="34" charset="0"/>
              </a:rPr>
              <a:t>. </a:t>
            </a:r>
            <a:endParaRPr lang="en-US" altLang="en-US" sz="1600" dirty="0">
              <a:latin typeface="+mn-lt"/>
              <a:ea typeface="+mj-ea"/>
              <a:cs typeface="Arial" pitchFamily="34" charset="0"/>
            </a:endParaRPr>
          </a:p>
          <a:p>
            <a:pPr marL="0" lvl="0" indent="0" defTabSz="914400" fontAlgn="base">
              <a:spcBef>
                <a:spcPct val="0"/>
              </a:spcBef>
              <a:spcAft>
                <a:spcPct val="0"/>
              </a:spcAft>
              <a:buNone/>
            </a:pPr>
            <a:endParaRPr lang="en-US" altLang="en-US" sz="1400" dirty="0">
              <a:solidFill>
                <a:srgbClr val="252525"/>
              </a:solidFill>
              <a:latin typeface="Whitney Book" pitchFamily="50" charset="0"/>
              <a:ea typeface="+mj-ea"/>
              <a:cs typeface="Arial" pitchFamily="34" charset="0"/>
            </a:endParaRPr>
          </a:p>
        </p:txBody>
      </p:sp>
      <p:sp>
        <p:nvSpPr>
          <p:cNvPr id="5" name="Title 4"/>
          <p:cNvSpPr txBox="1"/>
          <p:nvPr/>
        </p:nvSpPr>
        <p:spPr>
          <a:xfrm>
            <a:off x="457200" y="45550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lvl1pPr algn="l" defTabSz="457200" rtl="0" eaLnBrk="1" latinLnBrk="0" hangingPunct="1">
              <a:spcBef>
                <a:spcPct val="0"/>
              </a:spcBef>
              <a:buNone/>
              <a:defRPr sz="2800" kern="1200">
                <a:solidFill>
                  <a:srgbClr val="464578"/>
                </a:solidFill>
                <a:latin typeface="Arial"/>
                <a:ea typeface="+mj-ea"/>
                <a:cs typeface="Arial"/>
              </a:defRPr>
            </a:lvl1pPr>
          </a:lstStyle>
          <a:p>
            <a:pPr fontAlgn="auto">
              <a:spcAft>
                <a:spcPts val="0"/>
              </a:spcAft>
            </a:pPr>
            <a:r>
              <a:rPr lang="zh-CN" altLang="en-US" b="1" dirty="0" smtClean="0">
                <a:latin typeface="Whitney Book" pitchFamily="50" charset="0"/>
                <a:ea typeface="SimSun" pitchFamily="2" charset="-122"/>
                <a:cs typeface="Arial" pitchFamily="34" charset="0"/>
              </a:rPr>
              <a:t>五角场概况</a:t>
            </a:r>
            <a:br>
              <a:rPr lang="en-US" altLang="zh-CN" b="1" dirty="0" smtClean="0">
                <a:latin typeface="Whitney Book" pitchFamily="50" charset="0"/>
                <a:ea typeface="SimSun" pitchFamily="2" charset="-122"/>
                <a:cs typeface="Arial" pitchFamily="34" charset="0"/>
              </a:rPr>
            </a:br>
            <a:r>
              <a:rPr lang="en-US" altLang="zh-CN" b="1" dirty="0" smtClean="0">
                <a:latin typeface="+mj-lt"/>
                <a:ea typeface="SimSun" pitchFamily="2" charset="-122"/>
                <a:cs typeface="Arial" pitchFamily="34" charset="0"/>
              </a:rPr>
              <a:t>AREA HISTORY</a:t>
            </a:r>
            <a:endParaRPr lang="en-US" altLang="zh-CN" b="1" dirty="0">
              <a:latin typeface="+mj-lt"/>
              <a:ea typeface="SimSun" pitchFamily="2" charset="-122"/>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57200" y="1598507"/>
            <a:ext cx="7501096" cy="3179351"/>
            <a:chOff x="457200" y="1219200"/>
            <a:chExt cx="9316283" cy="4766301"/>
          </a:xfrm>
        </p:grpSpPr>
        <p:pic>
          <p:nvPicPr>
            <p:cNvPr id="5" name="Picture 2" descr="F:\TS\01_Project\Wujiaochang_HR\08_Info\GM Presentation\images\090814_shhp-hotel plan and section_Page_02.jpg"/>
            <p:cNvPicPr>
              <a:picLocks noChangeAspect="1" noChangeArrowheads="1"/>
            </p:cNvPicPr>
            <p:nvPr/>
          </p:nvPicPr>
          <p:blipFill rotWithShape="1">
            <a:blip r:embed="rId1">
              <a:extLst>
                <a:ext uri="{28A0092B-C50C-407E-A947-70E740481C1C}">
                  <a14:useLocalDpi xmlns:a14="http://schemas.microsoft.com/office/drawing/2010/main" val="0"/>
                </a:ext>
              </a:extLst>
            </a:blip>
            <a:srcRect l="20840" t="5342" r="22809" b="20406"/>
            <a:stretch>
              <a:fillRect/>
            </a:stretch>
          </p:blipFill>
          <p:spPr bwMode="auto">
            <a:xfrm>
              <a:off x="457200" y="1219200"/>
              <a:ext cx="5114925" cy="47663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562601" y="5434822"/>
              <a:ext cx="3200400" cy="415261"/>
            </a:xfrm>
            <a:prstGeom prst="rect">
              <a:avLst/>
            </a:prstGeom>
            <a:noFill/>
          </p:spPr>
          <p:txBody>
            <a:bodyPr wrap="square" rtlCol="0">
              <a:spAutoFit/>
            </a:bodyPr>
            <a:lstStyle/>
            <a:p>
              <a:r>
                <a:rPr lang="en-US" sz="1200" b="1" dirty="0" smtClean="0">
                  <a:solidFill>
                    <a:srgbClr val="002060"/>
                  </a:solidFill>
                  <a:latin typeface="+mn-lt"/>
                </a:rPr>
                <a:t>B2 - B3 – BOH  </a:t>
              </a:r>
              <a:endParaRPr lang="en-US" sz="1200" b="1" dirty="0" smtClean="0">
                <a:solidFill>
                  <a:srgbClr val="002060"/>
                </a:solidFill>
                <a:latin typeface="+mn-lt"/>
              </a:endParaRPr>
            </a:p>
          </p:txBody>
        </p:sp>
        <p:sp>
          <p:nvSpPr>
            <p:cNvPr id="7" name="TextBox 6"/>
            <p:cNvSpPr txBox="1"/>
            <p:nvPr/>
          </p:nvSpPr>
          <p:spPr>
            <a:xfrm>
              <a:off x="5560635" y="3782412"/>
              <a:ext cx="4074953" cy="692102"/>
            </a:xfrm>
            <a:prstGeom prst="rect">
              <a:avLst/>
            </a:prstGeom>
            <a:noFill/>
          </p:spPr>
          <p:txBody>
            <a:bodyPr wrap="square" rtlCol="0">
              <a:spAutoFit/>
            </a:bodyPr>
            <a:lstStyle/>
            <a:p>
              <a:r>
                <a:rPr lang="en-US" sz="1200" b="1" dirty="0" smtClean="0">
                  <a:solidFill>
                    <a:schemeClr val="accent6">
                      <a:lumMod val="75000"/>
                    </a:schemeClr>
                  </a:solidFill>
                  <a:latin typeface="+mn-lt"/>
                </a:rPr>
                <a:t>Level 6  –  Reception, </a:t>
              </a:r>
              <a:r>
                <a:rPr lang="en-US" altLang="zh-TW" sz="1200" b="1" dirty="0" smtClean="0">
                  <a:solidFill>
                    <a:schemeClr val="accent6">
                      <a:lumMod val="75000"/>
                    </a:schemeClr>
                  </a:solidFill>
                  <a:latin typeface="+mn-lt"/>
                </a:rPr>
                <a:t>The  Lounge,</a:t>
              </a:r>
              <a:endParaRPr lang="en-US" altLang="zh-TW" sz="1200" b="1" dirty="0" smtClean="0">
                <a:solidFill>
                  <a:schemeClr val="accent6">
                    <a:lumMod val="75000"/>
                  </a:schemeClr>
                </a:solidFill>
                <a:latin typeface="+mn-lt"/>
              </a:endParaRPr>
            </a:p>
            <a:p>
              <a:r>
                <a:rPr lang="en-US" altLang="zh-TW" sz="1200" b="1" dirty="0">
                  <a:solidFill>
                    <a:schemeClr val="accent6">
                      <a:lumMod val="75000"/>
                    </a:schemeClr>
                  </a:solidFill>
                  <a:latin typeface="+mn-lt"/>
                </a:rPr>
                <a:t> </a:t>
              </a:r>
              <a:r>
                <a:rPr lang="en-US" altLang="zh-TW" sz="1200" b="1" dirty="0" smtClean="0">
                  <a:solidFill>
                    <a:schemeClr val="accent6">
                      <a:lumMod val="75000"/>
                    </a:schemeClr>
                  </a:solidFill>
                  <a:latin typeface="+mn-lt"/>
                </a:rPr>
                <a:t>                  </a:t>
              </a:r>
              <a:r>
                <a:rPr lang="en-US" sz="1200" b="1" dirty="0" smtClean="0">
                  <a:solidFill>
                    <a:schemeClr val="accent6">
                      <a:lumMod val="75000"/>
                    </a:schemeClr>
                  </a:solidFill>
                  <a:latin typeface="+mn-lt"/>
                </a:rPr>
                <a:t>Market Cafe, EVENTS</a:t>
              </a:r>
              <a:endParaRPr lang="en-US" sz="1200" b="1" dirty="0" smtClean="0">
                <a:solidFill>
                  <a:schemeClr val="accent6">
                    <a:lumMod val="75000"/>
                  </a:schemeClr>
                </a:solidFill>
                <a:latin typeface="+mn-lt"/>
              </a:endParaRPr>
            </a:p>
          </p:txBody>
        </p:sp>
        <p:sp>
          <p:nvSpPr>
            <p:cNvPr id="8" name="TextBox 7"/>
            <p:cNvSpPr txBox="1"/>
            <p:nvPr/>
          </p:nvSpPr>
          <p:spPr>
            <a:xfrm>
              <a:off x="5562599" y="3578558"/>
              <a:ext cx="3429002" cy="415261"/>
            </a:xfrm>
            <a:prstGeom prst="rect">
              <a:avLst/>
            </a:prstGeom>
            <a:noFill/>
          </p:spPr>
          <p:txBody>
            <a:bodyPr wrap="square" rtlCol="0">
              <a:spAutoFit/>
            </a:bodyPr>
            <a:lstStyle/>
            <a:p>
              <a:r>
                <a:rPr lang="en-US" sz="1200" b="1" dirty="0" smtClean="0">
                  <a:solidFill>
                    <a:schemeClr val="accent6">
                      <a:lumMod val="75000"/>
                    </a:schemeClr>
                  </a:solidFill>
                  <a:latin typeface="+mn-lt"/>
                </a:rPr>
                <a:t>Level 7  –  Ballroom </a:t>
              </a:r>
              <a:endParaRPr lang="en-US" sz="1200" b="1" dirty="0" smtClean="0">
                <a:solidFill>
                  <a:schemeClr val="accent6">
                    <a:lumMod val="75000"/>
                  </a:schemeClr>
                </a:solidFill>
                <a:latin typeface="+mn-lt"/>
              </a:endParaRPr>
            </a:p>
          </p:txBody>
        </p:sp>
        <p:sp>
          <p:nvSpPr>
            <p:cNvPr id="9" name="TextBox 8"/>
            <p:cNvSpPr txBox="1"/>
            <p:nvPr/>
          </p:nvSpPr>
          <p:spPr>
            <a:xfrm>
              <a:off x="5562599" y="2286000"/>
              <a:ext cx="3526879" cy="415261"/>
            </a:xfrm>
            <a:prstGeom prst="rect">
              <a:avLst/>
            </a:prstGeom>
            <a:noFill/>
          </p:spPr>
          <p:txBody>
            <a:bodyPr wrap="square" rtlCol="0">
              <a:spAutoFit/>
            </a:bodyPr>
            <a:lstStyle/>
            <a:p>
              <a:r>
                <a:rPr lang="en-US" sz="1200" b="1" dirty="0" smtClean="0">
                  <a:solidFill>
                    <a:srgbClr val="7030A0"/>
                  </a:solidFill>
                  <a:latin typeface="+mn-lt"/>
                </a:rPr>
                <a:t>Level  9- 25 –Guestrooms </a:t>
              </a:r>
              <a:endParaRPr lang="en-US" sz="1200" b="1" dirty="0" smtClean="0">
                <a:solidFill>
                  <a:srgbClr val="7030A0"/>
                </a:solidFill>
                <a:latin typeface="+mn-lt"/>
              </a:endParaRPr>
            </a:p>
          </p:txBody>
        </p:sp>
        <p:sp>
          <p:nvSpPr>
            <p:cNvPr id="10" name="TextBox 9"/>
            <p:cNvSpPr txBox="1"/>
            <p:nvPr/>
          </p:nvSpPr>
          <p:spPr>
            <a:xfrm>
              <a:off x="5562598" y="3328146"/>
              <a:ext cx="4210885" cy="415261"/>
            </a:xfrm>
            <a:prstGeom prst="rect">
              <a:avLst/>
            </a:prstGeom>
            <a:noFill/>
          </p:spPr>
          <p:txBody>
            <a:bodyPr wrap="square" rtlCol="0">
              <a:spAutoFit/>
            </a:bodyPr>
            <a:lstStyle/>
            <a:p>
              <a:r>
                <a:rPr lang="en-US" sz="1200" b="1" dirty="0" smtClean="0">
                  <a:solidFill>
                    <a:schemeClr val="accent6">
                      <a:lumMod val="75000"/>
                    </a:schemeClr>
                  </a:solidFill>
                  <a:latin typeface="+mn-lt"/>
                </a:rPr>
                <a:t>Level 8  –  Fitness Center </a:t>
              </a:r>
              <a:r>
                <a:rPr lang="en-US" sz="1200" b="1" dirty="0" smtClean="0">
                  <a:solidFill>
                    <a:schemeClr val="accent6">
                      <a:lumMod val="75000"/>
                    </a:schemeClr>
                  </a:solidFill>
                  <a:latin typeface="Whitney Book" pitchFamily="50" charset="0"/>
                </a:rPr>
                <a:t>          	        </a:t>
              </a:r>
              <a:endParaRPr lang="en-US" sz="1200" b="1" dirty="0" smtClean="0">
                <a:solidFill>
                  <a:schemeClr val="accent6">
                    <a:lumMod val="75000"/>
                  </a:schemeClr>
                </a:solidFill>
                <a:latin typeface="Whitney Book" pitchFamily="50" charset="0"/>
              </a:endParaRPr>
            </a:p>
          </p:txBody>
        </p:sp>
        <p:sp>
          <p:nvSpPr>
            <p:cNvPr id="11" name="TextBox 10"/>
            <p:cNvSpPr txBox="1"/>
            <p:nvPr/>
          </p:nvSpPr>
          <p:spPr>
            <a:xfrm>
              <a:off x="5562601" y="4873824"/>
              <a:ext cx="2743200" cy="415261"/>
            </a:xfrm>
            <a:prstGeom prst="rect">
              <a:avLst/>
            </a:prstGeom>
            <a:noFill/>
          </p:spPr>
          <p:txBody>
            <a:bodyPr wrap="square" rtlCol="0">
              <a:spAutoFit/>
            </a:bodyPr>
            <a:lstStyle/>
            <a:p>
              <a:r>
                <a:rPr lang="en-US" sz="1200" b="1" dirty="0" smtClean="0">
                  <a:solidFill>
                    <a:srgbClr val="C00000"/>
                  </a:solidFill>
                  <a:latin typeface="+mn-lt"/>
                </a:rPr>
                <a:t>Level 1 – Arrival Lobby  </a:t>
              </a:r>
              <a:endParaRPr lang="en-US" sz="1200" b="1" dirty="0" smtClean="0">
                <a:solidFill>
                  <a:srgbClr val="C00000"/>
                </a:solidFill>
                <a:latin typeface="+mn-lt"/>
              </a:endParaRPr>
            </a:p>
          </p:txBody>
        </p:sp>
        <p:sp>
          <p:nvSpPr>
            <p:cNvPr id="12" name="Rectangle 11"/>
            <p:cNvSpPr/>
            <p:nvPr/>
          </p:nvSpPr>
          <p:spPr>
            <a:xfrm>
              <a:off x="1035844" y="4114799"/>
              <a:ext cx="2667000" cy="148887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Whitney Book" pitchFamily="50" charset="0"/>
              </a:endParaRPr>
            </a:p>
          </p:txBody>
        </p:sp>
        <p:sp>
          <p:nvSpPr>
            <p:cNvPr id="13" name="TextBox 12"/>
            <p:cNvSpPr txBox="1"/>
            <p:nvPr/>
          </p:nvSpPr>
          <p:spPr>
            <a:xfrm>
              <a:off x="2041066" y="4404258"/>
              <a:ext cx="1652650" cy="461402"/>
            </a:xfrm>
            <a:prstGeom prst="rect">
              <a:avLst/>
            </a:prstGeom>
            <a:noFill/>
          </p:spPr>
          <p:txBody>
            <a:bodyPr wrap="square" rtlCol="0">
              <a:spAutoFit/>
            </a:bodyPr>
            <a:lstStyle/>
            <a:p>
              <a:r>
                <a:rPr lang="en-US" sz="1400" b="1" dirty="0" smtClean="0">
                  <a:solidFill>
                    <a:schemeClr val="bg1"/>
                  </a:solidFill>
                  <a:latin typeface="+mn-lt"/>
                </a:rPr>
                <a:t>Shopping Mall</a:t>
              </a:r>
              <a:endParaRPr lang="en-US" sz="1400" b="1" dirty="0" smtClean="0">
                <a:solidFill>
                  <a:schemeClr val="bg1"/>
                </a:solidFill>
                <a:latin typeface="+mn-lt"/>
              </a:endParaRPr>
            </a:p>
          </p:txBody>
        </p:sp>
        <p:sp>
          <p:nvSpPr>
            <p:cNvPr id="14" name="Rectangle 13"/>
            <p:cNvSpPr/>
            <p:nvPr/>
          </p:nvSpPr>
          <p:spPr>
            <a:xfrm>
              <a:off x="990600" y="3352800"/>
              <a:ext cx="1066800" cy="762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Whitney Book" pitchFamily="50" charset="0"/>
              </a:endParaRPr>
            </a:p>
          </p:txBody>
        </p:sp>
        <p:sp>
          <p:nvSpPr>
            <p:cNvPr id="15" name="Rectangle 14"/>
            <p:cNvSpPr/>
            <p:nvPr/>
          </p:nvSpPr>
          <p:spPr>
            <a:xfrm>
              <a:off x="3581400" y="4028330"/>
              <a:ext cx="1066800" cy="691604"/>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Whitney Book" pitchFamily="50" charset="0"/>
              </a:endParaRPr>
            </a:p>
          </p:txBody>
        </p:sp>
        <p:sp>
          <p:nvSpPr>
            <p:cNvPr id="16" name="Rectangle 15"/>
            <p:cNvSpPr/>
            <p:nvPr/>
          </p:nvSpPr>
          <p:spPr>
            <a:xfrm>
              <a:off x="3124200" y="3496296"/>
              <a:ext cx="1514475" cy="560532"/>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Whitney Book" pitchFamily="50" charset="0"/>
              </a:endParaRPr>
            </a:p>
          </p:txBody>
        </p:sp>
      </p:grpSp>
      <p:sp>
        <p:nvSpPr>
          <p:cNvPr id="23" name="Title 4"/>
          <p:cNvSpPr>
            <a:spLocks noGrp="1"/>
          </p:cNvSpPr>
          <p:nvPr>
            <p:ph type="title"/>
          </p:nvPr>
        </p:nvSpPr>
        <p:spPr>
          <a:xfrm>
            <a:off x="457200" y="45550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r>
              <a:rPr lang="zh-CN" altLang="en-US" b="1" dirty="0">
                <a:latin typeface="Whitney Book" pitchFamily="50" charset="0"/>
                <a:ea typeface="SimSun" pitchFamily="2" charset="-122"/>
                <a:cs typeface="Arial" pitchFamily="34" charset="0"/>
              </a:rPr>
              <a:t>酒</a:t>
            </a:r>
            <a:r>
              <a:rPr lang="zh-CN" altLang="en-US" b="1" dirty="0" smtClean="0">
                <a:latin typeface="Whitney Book" pitchFamily="50" charset="0"/>
                <a:ea typeface="SimSun" pitchFamily="2" charset="-122"/>
                <a:cs typeface="Arial" pitchFamily="34" charset="0"/>
              </a:rPr>
              <a:t>店</a:t>
            </a:r>
            <a:r>
              <a:rPr lang="zh-CN" altLang="en-US" b="1" dirty="0">
                <a:latin typeface="Whitney Book" pitchFamily="50" charset="0"/>
                <a:ea typeface="SimSun" pitchFamily="2" charset="-122"/>
                <a:cs typeface="Arial" pitchFamily="34" charset="0"/>
              </a:rPr>
              <a:t>概况</a:t>
            </a:r>
            <a:br>
              <a:rPr lang="en-US" altLang="zh-CN" b="1" dirty="0">
                <a:latin typeface="Whitney Book" pitchFamily="50" charset="0"/>
                <a:ea typeface="SimSun" pitchFamily="2" charset="-122"/>
                <a:cs typeface="Arial" pitchFamily="34" charset="0"/>
              </a:rPr>
            </a:br>
            <a:r>
              <a:rPr lang="en-US" altLang="zh-CN" b="1" dirty="0" smtClean="0">
                <a:latin typeface="+mj-lt"/>
                <a:ea typeface="SimSun" pitchFamily="2" charset="-122"/>
                <a:cs typeface="Arial" pitchFamily="34" charset="0"/>
              </a:rPr>
              <a:t>HOTEL OVERVIEW</a:t>
            </a:r>
            <a:endParaRPr lang="en-US" altLang="zh-CN" b="1" dirty="0">
              <a:latin typeface="+mj-lt"/>
              <a:ea typeface="SimSun" pitchFamily="2" charset="-122"/>
              <a:cs typeface="Arial" pitchFamily="34" charset="0"/>
            </a:endParaRPr>
          </a:p>
        </p:txBody>
      </p:sp>
      <p:sp>
        <p:nvSpPr>
          <p:cNvPr id="27" name="Rectangle 26"/>
          <p:cNvSpPr/>
          <p:nvPr/>
        </p:nvSpPr>
        <p:spPr>
          <a:xfrm>
            <a:off x="457199" y="5982411"/>
            <a:ext cx="8437119" cy="584775"/>
          </a:xfrm>
          <a:prstGeom prst="rect">
            <a:avLst/>
          </a:prstGeom>
        </p:spPr>
        <p:txBody>
          <a:bodyPr wrap="square">
            <a:spAutoFit/>
          </a:bodyPr>
          <a:lstStyle/>
          <a:p>
            <a:r>
              <a:rPr lang="en-US" altLang="zh-CN" sz="1600" dirty="0">
                <a:latin typeface="+mn-lt"/>
                <a:ea typeface="SimSun" pitchFamily="2" charset="-122"/>
                <a:cs typeface="Arial" pitchFamily="34" charset="0"/>
              </a:rPr>
              <a:t>Our five-star property in Wujiaochang has </a:t>
            </a:r>
            <a:r>
              <a:rPr lang="en-US" altLang="zh-CN" sz="1600" dirty="0">
                <a:solidFill>
                  <a:srgbClr val="5B5593"/>
                </a:solidFill>
                <a:latin typeface="+mn-lt"/>
                <a:ea typeface="SimSun" pitchFamily="2" charset="-122"/>
                <a:cs typeface="Arial" pitchFamily="34" charset="0"/>
              </a:rPr>
              <a:t>306</a:t>
            </a:r>
            <a:r>
              <a:rPr lang="en-US" altLang="zh-CN" sz="1600" dirty="0">
                <a:latin typeface="+mn-lt"/>
                <a:ea typeface="SimSun" pitchFamily="2" charset="-122"/>
                <a:cs typeface="Arial" pitchFamily="34" charset="0"/>
              </a:rPr>
              <a:t> rooms and suites, an indoor swimming pool, 24-hour fitness center, and a range of dining options, </a:t>
            </a:r>
            <a:r>
              <a:rPr lang="en-US" altLang="zh-CN" sz="1600" dirty="0" smtClean="0">
                <a:latin typeface="+mn-lt"/>
                <a:ea typeface="SimSun" pitchFamily="2" charset="-122"/>
                <a:cs typeface="Arial" pitchFamily="34" charset="0"/>
              </a:rPr>
              <a:t>mainly </a:t>
            </a:r>
            <a:r>
              <a:rPr lang="en-US" altLang="zh-CN" sz="1600" dirty="0" smtClean="0">
                <a:solidFill>
                  <a:srgbClr val="080800"/>
                </a:solidFill>
                <a:latin typeface="+mn-lt"/>
                <a:ea typeface="SimSun" pitchFamily="2" charset="-122"/>
                <a:cs typeface="Arial" pitchFamily="34" charset="0"/>
              </a:rPr>
              <a:t>T</a:t>
            </a:r>
            <a:r>
              <a:rPr lang="en-US" altLang="zh-CN" sz="1600" dirty="0" smtClean="0">
                <a:latin typeface="+mn-lt"/>
                <a:ea typeface="SimSun" pitchFamily="2" charset="-122"/>
                <a:cs typeface="Arial" pitchFamily="34" charset="0"/>
              </a:rPr>
              <a:t>he Lounge </a:t>
            </a:r>
            <a:r>
              <a:rPr lang="en-US" altLang="zh-CN" sz="1600" dirty="0">
                <a:latin typeface="+mn-lt"/>
                <a:ea typeface="SimSun" pitchFamily="2" charset="-122"/>
                <a:cs typeface="Arial" pitchFamily="34" charset="0"/>
              </a:rPr>
              <a:t>and Market Café.</a:t>
            </a:r>
            <a:endParaRPr lang="en-US" altLang="zh-CN" sz="1600" dirty="0">
              <a:latin typeface="+mn-lt"/>
              <a:ea typeface="SimSun" pitchFamily="2" charset="-122"/>
              <a:cs typeface="Arial" pitchFamily="34" charset="0"/>
            </a:endParaRPr>
          </a:p>
        </p:txBody>
      </p:sp>
      <p:sp>
        <p:nvSpPr>
          <p:cNvPr id="29" name="Rectangle 28"/>
          <p:cNvSpPr/>
          <p:nvPr/>
        </p:nvSpPr>
        <p:spPr>
          <a:xfrm>
            <a:off x="448831" y="5069723"/>
            <a:ext cx="8437119" cy="830997"/>
          </a:xfrm>
          <a:prstGeom prst="rect">
            <a:avLst/>
          </a:prstGeom>
        </p:spPr>
        <p:txBody>
          <a:bodyPr wrap="square">
            <a:spAutoFit/>
          </a:bodyPr>
          <a:lstStyle/>
          <a:p>
            <a:r>
              <a:rPr lang="zh-CN" altLang="en-US" sz="1600" dirty="0">
                <a:latin typeface="SimSun" pitchFamily="2" charset="-122"/>
                <a:ea typeface="SimSun" pitchFamily="2" charset="-122"/>
                <a:cs typeface="Arial" pitchFamily="34" charset="0"/>
              </a:rPr>
              <a:t>酒</a:t>
            </a:r>
            <a:r>
              <a:rPr lang="zh-CN" altLang="en-US" sz="1600" dirty="0" smtClean="0">
                <a:latin typeface="SimSun" pitchFamily="2" charset="-122"/>
                <a:ea typeface="SimSun" pitchFamily="2" charset="-122"/>
                <a:cs typeface="Arial" pitchFamily="34" charset="0"/>
              </a:rPr>
              <a:t>店</a:t>
            </a:r>
            <a:r>
              <a:rPr lang="zh-CN" altLang="zh-CN" sz="1600" dirty="0" smtClean="0"/>
              <a:t>拥</a:t>
            </a:r>
            <a:r>
              <a:rPr lang="zh-CN" altLang="zh-CN" sz="1600" dirty="0">
                <a:latin typeface="SimSun" pitchFamily="2" charset="-122"/>
                <a:ea typeface="SimSun" pitchFamily="2" charset="-122"/>
                <a:cs typeface="Arial" pitchFamily="34" charset="0"/>
              </a:rPr>
              <a:t>有</a:t>
            </a:r>
            <a:r>
              <a:rPr lang="en-US" altLang="zh-CN" sz="1600" dirty="0">
                <a:latin typeface="SimSun" pitchFamily="2" charset="-122"/>
                <a:ea typeface="SimSun" pitchFamily="2" charset="-122"/>
                <a:cs typeface="Arial" pitchFamily="34" charset="0"/>
              </a:rPr>
              <a:t>306</a:t>
            </a:r>
            <a:r>
              <a:rPr lang="zh-CN" altLang="zh-CN" sz="1600" dirty="0">
                <a:latin typeface="SimSun" pitchFamily="2" charset="-122"/>
                <a:ea typeface="SimSun" pitchFamily="2" charset="-122"/>
                <a:cs typeface="Arial" pitchFamily="34" charset="0"/>
              </a:rPr>
              <a:t>间舒适的现代客</a:t>
            </a:r>
            <a:r>
              <a:rPr lang="zh-CN" altLang="zh-CN" sz="1600" dirty="0" smtClean="0">
                <a:latin typeface="SimSun" pitchFamily="2" charset="-122"/>
                <a:ea typeface="SimSun" pitchFamily="2" charset="-122"/>
                <a:cs typeface="Arial" pitchFamily="34" charset="0"/>
              </a:rPr>
              <a:t>房</a:t>
            </a:r>
            <a:r>
              <a:rPr lang="zh-CN" altLang="en-US" sz="1600" dirty="0">
                <a:latin typeface="SimSun" pitchFamily="2" charset="-122"/>
                <a:ea typeface="SimSun" pitchFamily="2" charset="-122"/>
                <a:cs typeface="Arial" pitchFamily="34" charset="0"/>
              </a:rPr>
              <a:t>。</a:t>
            </a:r>
            <a:r>
              <a:rPr lang="zh-CN" altLang="zh-CN" sz="1600" dirty="0" smtClean="0">
                <a:latin typeface="SimSun" pitchFamily="2" charset="-122"/>
                <a:ea typeface="SimSun" pitchFamily="2" charset="-122"/>
                <a:cs typeface="Arial" pitchFamily="34" charset="0"/>
              </a:rPr>
              <a:t>所</a:t>
            </a:r>
            <a:r>
              <a:rPr lang="zh-CN" altLang="zh-CN" sz="1600" dirty="0">
                <a:latin typeface="SimSun" pitchFamily="2" charset="-122"/>
                <a:ea typeface="SimSun" pitchFamily="2" charset="-122"/>
                <a:cs typeface="Arial" pitchFamily="34" charset="0"/>
              </a:rPr>
              <a:t>有房间均可饱览五角场地区景观乃至上海美景</a:t>
            </a:r>
            <a:r>
              <a:rPr lang="zh-CN" altLang="zh-CN" sz="1600" dirty="0" smtClean="0">
                <a:latin typeface="SimSun" pitchFamily="2" charset="-122"/>
                <a:ea typeface="SimSun" pitchFamily="2" charset="-122"/>
                <a:cs typeface="Arial" pitchFamily="34" charset="0"/>
              </a:rPr>
              <a:t>。</a:t>
            </a:r>
            <a:endParaRPr lang="en-US" altLang="zh-CN" sz="1600" dirty="0" smtClean="0">
              <a:latin typeface="SimSun" pitchFamily="2" charset="-122"/>
              <a:ea typeface="SimSun" pitchFamily="2" charset="-122"/>
              <a:cs typeface="Arial" pitchFamily="34" charset="0"/>
            </a:endParaRPr>
          </a:p>
          <a:p>
            <a:r>
              <a:rPr lang="zh-CN" altLang="en-US" sz="1600" dirty="0">
                <a:latin typeface="SimSun" pitchFamily="2" charset="-122"/>
                <a:ea typeface="SimSun" pitchFamily="2" charset="-122"/>
                <a:cs typeface="Arial" pitchFamily="34" charset="0"/>
              </a:rPr>
              <a:t>室</a:t>
            </a:r>
            <a:r>
              <a:rPr lang="zh-CN" altLang="en-US" sz="1600" dirty="0" smtClean="0">
                <a:latin typeface="SimSun" pitchFamily="2" charset="-122"/>
                <a:ea typeface="SimSun" pitchFamily="2" charset="-122"/>
                <a:cs typeface="Arial" pitchFamily="34" charset="0"/>
              </a:rPr>
              <a:t>内恒温游泳池和</a:t>
            </a:r>
            <a:r>
              <a:rPr lang="en-US" altLang="zh-CN" sz="1600" dirty="0" smtClean="0">
                <a:latin typeface="SimSun" pitchFamily="2" charset="-122"/>
                <a:ea typeface="SimSun" pitchFamily="2" charset="-122"/>
                <a:cs typeface="Arial" pitchFamily="34" charset="0"/>
              </a:rPr>
              <a:t>24</a:t>
            </a:r>
            <a:r>
              <a:rPr lang="zh-CN" altLang="en-US" sz="1600" dirty="0" smtClean="0">
                <a:latin typeface="SimSun" pitchFamily="2" charset="-122"/>
                <a:ea typeface="SimSun" pitchFamily="2" charset="-122"/>
                <a:cs typeface="Arial" pitchFamily="34" charset="0"/>
              </a:rPr>
              <a:t>小时健身中心可</a:t>
            </a:r>
            <a:r>
              <a:rPr lang="zh-CN" altLang="en-US" sz="1600" dirty="0">
                <a:latin typeface="SimSun" pitchFamily="2" charset="-122"/>
                <a:ea typeface="SimSun" pitchFamily="2" charset="-122"/>
                <a:cs typeface="Arial" pitchFamily="34" charset="0"/>
              </a:rPr>
              <a:t>供</a:t>
            </a:r>
            <a:r>
              <a:rPr lang="zh-CN" altLang="en-US" sz="1600" dirty="0" smtClean="0">
                <a:latin typeface="SimSun" pitchFamily="2" charset="-122"/>
                <a:ea typeface="SimSun" pitchFamily="2" charset="-122"/>
                <a:cs typeface="Arial" pitchFamily="34" charset="0"/>
              </a:rPr>
              <a:t>客人们随</a:t>
            </a:r>
            <a:r>
              <a:rPr lang="zh-CN" altLang="en-US" sz="1600" dirty="0">
                <a:latin typeface="SimSun" pitchFamily="2" charset="-122"/>
                <a:ea typeface="SimSun" pitchFamily="2" charset="-122"/>
                <a:cs typeface="Arial" pitchFamily="34" charset="0"/>
              </a:rPr>
              <a:t>时保持良好的健身习</a:t>
            </a:r>
            <a:r>
              <a:rPr lang="zh-CN" altLang="en-US" sz="1600" dirty="0" smtClean="0">
                <a:latin typeface="SimSun" pitchFamily="2" charset="-122"/>
                <a:ea typeface="SimSun" pitchFamily="2" charset="-122"/>
                <a:cs typeface="Arial" pitchFamily="34" charset="0"/>
              </a:rPr>
              <a:t>惯。大堂吧和咖啡馆为客人们呈现各式各样的美食盛宴。</a:t>
            </a:r>
            <a:endParaRPr lang="en-US" altLang="zh-CN" sz="1600" dirty="0" smtClean="0">
              <a:latin typeface="SimSun" pitchFamily="2" charset="-122"/>
              <a:ea typeface="SimSun" pitchFamily="2" charset="-122"/>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90943" y="1775549"/>
          <a:ext cx="8659092" cy="4819214"/>
        </p:xfrm>
        <a:graphic>
          <a:graphicData uri="http://schemas.openxmlformats.org/drawingml/2006/table">
            <a:tbl>
              <a:tblPr firstRow="1" bandRow="1">
                <a:tableStyleId>{00A15C55-8517-42AA-B614-E9B94910E393}</a:tableStyleId>
              </a:tblPr>
              <a:tblGrid>
                <a:gridCol w="2886364"/>
                <a:gridCol w="2886364"/>
                <a:gridCol w="2886364"/>
              </a:tblGrid>
              <a:tr h="478643">
                <a:tc>
                  <a:txBody>
                    <a:bodyPr/>
                    <a:lstStyle/>
                    <a:p>
                      <a:r>
                        <a:rPr lang="en-US" b="1" i="0" dirty="0" smtClean="0">
                          <a:latin typeface="+mn-lt"/>
                        </a:rPr>
                        <a:t>Room</a:t>
                      </a:r>
                      <a:r>
                        <a:rPr lang="en-US" b="1" i="0" baseline="0" dirty="0" smtClean="0">
                          <a:latin typeface="+mn-lt"/>
                        </a:rPr>
                        <a:t> Type </a:t>
                      </a:r>
                      <a:endParaRPr lang="en-US" b="1" i="0" dirty="0">
                        <a:latin typeface="+mn-lt"/>
                      </a:endParaRPr>
                    </a:p>
                  </a:txBody>
                  <a:tcPr/>
                </a:tc>
                <a:tc>
                  <a:txBody>
                    <a:bodyPr/>
                    <a:lstStyle/>
                    <a:p>
                      <a:r>
                        <a:rPr lang="en-US" b="1" i="0" dirty="0" smtClean="0">
                          <a:latin typeface="+mn-lt"/>
                        </a:rPr>
                        <a:t>Number of Room</a:t>
                      </a:r>
                      <a:endParaRPr lang="en-US" b="1" i="0" dirty="0">
                        <a:latin typeface="+mn-lt"/>
                      </a:endParaRPr>
                    </a:p>
                  </a:txBody>
                  <a:tcPr/>
                </a:tc>
                <a:tc>
                  <a:txBody>
                    <a:bodyPr/>
                    <a:lstStyle/>
                    <a:p>
                      <a:r>
                        <a:rPr lang="en-US" b="1" i="0" dirty="0" smtClean="0">
                          <a:latin typeface="+mn-lt"/>
                        </a:rPr>
                        <a:t>Square Meter</a:t>
                      </a:r>
                      <a:endParaRPr lang="en-US" b="1" i="0" dirty="0">
                        <a:solidFill>
                          <a:schemeClr val="bg1"/>
                        </a:solidFill>
                        <a:latin typeface="+mn-lt"/>
                      </a:endParaRPr>
                    </a:p>
                  </a:txBody>
                  <a:tcPr/>
                </a:tc>
              </a:tr>
              <a:tr h="478643">
                <a:tc>
                  <a:txBody>
                    <a:bodyPr/>
                    <a:lstStyle/>
                    <a:p>
                      <a:r>
                        <a:rPr lang="en-US" sz="1800" b="0" i="0" dirty="0" smtClean="0">
                          <a:latin typeface="+mn-lt"/>
                        </a:rPr>
                        <a:t>Regency</a:t>
                      </a:r>
                      <a:r>
                        <a:rPr lang="en-US" sz="1800" b="0" i="0" baseline="0" dirty="0" smtClean="0">
                          <a:latin typeface="+mn-lt"/>
                        </a:rPr>
                        <a:t> King </a:t>
                      </a:r>
                      <a:endParaRPr lang="en-US" sz="1800" b="0" i="0" dirty="0">
                        <a:latin typeface="+mn-lt"/>
                      </a:endParaRPr>
                    </a:p>
                  </a:txBody>
                  <a:tcPr/>
                </a:tc>
                <a:tc>
                  <a:txBody>
                    <a:bodyPr/>
                    <a:lstStyle/>
                    <a:p>
                      <a:r>
                        <a:rPr lang="en-US" sz="1800" b="0" i="0" dirty="0" smtClean="0">
                          <a:latin typeface="+mn-lt"/>
                        </a:rPr>
                        <a:t>151</a:t>
                      </a:r>
                      <a:endParaRPr lang="en-US" sz="1800" b="0" i="0" dirty="0">
                        <a:latin typeface="+mn-lt"/>
                      </a:endParaRPr>
                    </a:p>
                  </a:txBody>
                  <a:tcPr/>
                </a:tc>
                <a:tc>
                  <a:txBody>
                    <a:bodyPr/>
                    <a:lstStyle/>
                    <a:p>
                      <a:r>
                        <a:rPr lang="en-US" sz="1800" b="0" i="0" dirty="0" smtClean="0">
                          <a:latin typeface="+mn-lt"/>
                        </a:rPr>
                        <a:t>40</a:t>
                      </a:r>
                      <a:endParaRPr lang="en-US" sz="1800" b="0" i="0" dirty="0">
                        <a:latin typeface="+mn-lt"/>
                      </a:endParaRPr>
                    </a:p>
                  </a:txBody>
                  <a:tcPr/>
                </a:tc>
              </a:tr>
              <a:tr h="478643">
                <a:tc>
                  <a:txBody>
                    <a:bodyPr/>
                    <a:lstStyle/>
                    <a:p>
                      <a:r>
                        <a:rPr lang="en-US" sz="1800" b="0" i="0" dirty="0" smtClean="0">
                          <a:latin typeface="+mn-lt"/>
                        </a:rPr>
                        <a:t>Regency Twin</a:t>
                      </a:r>
                      <a:r>
                        <a:rPr lang="en-US" sz="1800" b="0" i="0" baseline="0" dirty="0" smtClean="0">
                          <a:latin typeface="+mn-lt"/>
                        </a:rPr>
                        <a:t> </a:t>
                      </a:r>
                      <a:endParaRPr lang="en-US" sz="1800" b="0" i="0" dirty="0">
                        <a:latin typeface="+mn-lt"/>
                      </a:endParaRPr>
                    </a:p>
                  </a:txBody>
                  <a:tcPr/>
                </a:tc>
                <a:tc>
                  <a:txBody>
                    <a:bodyPr/>
                    <a:lstStyle/>
                    <a:p>
                      <a:r>
                        <a:rPr lang="en-US" sz="1800" b="0" i="0" dirty="0" smtClean="0">
                          <a:latin typeface="+mn-lt"/>
                        </a:rPr>
                        <a:t>83</a:t>
                      </a:r>
                      <a:endParaRPr lang="en-US" sz="1800" b="0" i="0" dirty="0">
                        <a:latin typeface="+mn-lt"/>
                      </a:endParaRPr>
                    </a:p>
                  </a:txBody>
                  <a:tcPr/>
                </a:tc>
                <a:tc>
                  <a:txBody>
                    <a:bodyPr/>
                    <a:lstStyle/>
                    <a:p>
                      <a:r>
                        <a:rPr lang="en-US" sz="1800" b="0" i="0" dirty="0" smtClean="0">
                          <a:latin typeface="+mn-lt"/>
                        </a:rPr>
                        <a:t>40</a:t>
                      </a:r>
                      <a:endParaRPr lang="en-US" sz="1800" b="0" i="0" dirty="0">
                        <a:latin typeface="+mn-lt"/>
                      </a:endParaRPr>
                    </a:p>
                  </a:txBody>
                  <a:tcPr/>
                </a:tc>
              </a:tr>
              <a:tr h="478643">
                <a:tc>
                  <a:txBody>
                    <a:bodyPr/>
                    <a:lstStyle/>
                    <a:p>
                      <a:r>
                        <a:rPr lang="en-US" sz="1800" b="0" i="0" dirty="0" smtClean="0">
                          <a:latin typeface="+mn-lt"/>
                        </a:rPr>
                        <a:t>Club King </a:t>
                      </a:r>
                      <a:endParaRPr lang="en-US" sz="1800" b="0" i="0" dirty="0">
                        <a:latin typeface="+mn-lt"/>
                      </a:endParaRPr>
                    </a:p>
                  </a:txBody>
                  <a:tcPr/>
                </a:tc>
                <a:tc>
                  <a:txBody>
                    <a:bodyPr/>
                    <a:lstStyle/>
                    <a:p>
                      <a:r>
                        <a:rPr lang="en-US" sz="1800" b="0" i="0" dirty="0" smtClean="0">
                          <a:latin typeface="+mn-lt"/>
                        </a:rPr>
                        <a:t>27</a:t>
                      </a:r>
                      <a:endParaRPr lang="en-US" sz="1800" b="0" i="0" dirty="0">
                        <a:latin typeface="+mn-lt"/>
                      </a:endParaRPr>
                    </a:p>
                  </a:txBody>
                  <a:tcPr/>
                </a:tc>
                <a:tc>
                  <a:txBody>
                    <a:bodyPr/>
                    <a:lstStyle/>
                    <a:p>
                      <a:r>
                        <a:rPr lang="en-US" sz="1800" b="0" i="0" dirty="0" smtClean="0">
                          <a:latin typeface="+mn-lt"/>
                        </a:rPr>
                        <a:t>40</a:t>
                      </a:r>
                      <a:endParaRPr lang="en-US" sz="1800" b="0" i="0" dirty="0">
                        <a:latin typeface="+mn-lt"/>
                      </a:endParaRPr>
                    </a:p>
                  </a:txBody>
                  <a:tcPr/>
                </a:tc>
              </a:tr>
              <a:tr h="478643">
                <a:tc>
                  <a:txBody>
                    <a:bodyPr/>
                    <a:lstStyle/>
                    <a:p>
                      <a:r>
                        <a:rPr lang="en-US" sz="1800" b="0" i="0" dirty="0" smtClean="0">
                          <a:latin typeface="+mn-lt"/>
                        </a:rPr>
                        <a:t>Club Twin </a:t>
                      </a:r>
                      <a:endParaRPr lang="en-US" sz="1800" b="0" i="0" dirty="0">
                        <a:latin typeface="+mn-lt"/>
                      </a:endParaRPr>
                    </a:p>
                  </a:txBody>
                  <a:tcPr/>
                </a:tc>
                <a:tc>
                  <a:txBody>
                    <a:bodyPr/>
                    <a:lstStyle/>
                    <a:p>
                      <a:r>
                        <a:rPr lang="en-US" sz="1800" b="0" i="0" dirty="0" smtClean="0">
                          <a:latin typeface="+mn-lt"/>
                        </a:rPr>
                        <a:t>13</a:t>
                      </a:r>
                      <a:endParaRPr lang="en-US" sz="1800" b="0" i="0" dirty="0">
                        <a:latin typeface="+mn-lt"/>
                      </a:endParaRPr>
                    </a:p>
                  </a:txBody>
                  <a:tcPr/>
                </a:tc>
                <a:tc>
                  <a:txBody>
                    <a:bodyPr/>
                    <a:lstStyle/>
                    <a:p>
                      <a:r>
                        <a:rPr lang="en-US" sz="1800" b="0" i="0" dirty="0" smtClean="0">
                          <a:latin typeface="+mn-lt"/>
                        </a:rPr>
                        <a:t>40</a:t>
                      </a:r>
                      <a:endParaRPr lang="en-US" sz="1800" b="0" i="0" dirty="0">
                        <a:latin typeface="+mn-lt"/>
                      </a:endParaRPr>
                    </a:p>
                  </a:txBody>
                  <a:tcPr/>
                </a:tc>
              </a:tr>
              <a:tr h="478643">
                <a:tc>
                  <a:txBody>
                    <a:bodyPr/>
                    <a:lstStyle/>
                    <a:p>
                      <a:r>
                        <a:rPr lang="en-US" sz="1800" b="0" i="0" dirty="0" smtClean="0">
                          <a:latin typeface="+mn-lt"/>
                        </a:rPr>
                        <a:t>Club Deluxe King</a:t>
                      </a:r>
                      <a:endParaRPr lang="en-US" sz="1800" b="0" i="0" dirty="0">
                        <a:latin typeface="+mn-lt"/>
                      </a:endParaRPr>
                    </a:p>
                  </a:txBody>
                  <a:tcPr/>
                </a:tc>
                <a:tc>
                  <a:txBody>
                    <a:bodyPr/>
                    <a:lstStyle/>
                    <a:p>
                      <a:r>
                        <a:rPr lang="en-US" sz="1800" b="0" i="0" dirty="0" smtClean="0">
                          <a:latin typeface="+mn-lt"/>
                        </a:rPr>
                        <a:t>15</a:t>
                      </a:r>
                      <a:endParaRPr lang="en-US" sz="1800" b="0" i="0" dirty="0">
                        <a:latin typeface="+mn-lt"/>
                      </a:endParaRPr>
                    </a:p>
                  </a:txBody>
                  <a:tcPr/>
                </a:tc>
                <a:tc>
                  <a:txBody>
                    <a:bodyPr/>
                    <a:lstStyle/>
                    <a:p>
                      <a:r>
                        <a:rPr lang="en-US" sz="1800" b="0" i="0" dirty="0" smtClean="0">
                          <a:latin typeface="+mn-lt"/>
                        </a:rPr>
                        <a:t>60</a:t>
                      </a:r>
                      <a:endParaRPr lang="en-US" sz="1800" b="0" i="0" dirty="0">
                        <a:latin typeface="+mn-lt"/>
                      </a:endParaRPr>
                    </a:p>
                  </a:txBody>
                  <a:tcPr/>
                </a:tc>
              </a:tr>
              <a:tr h="478643">
                <a:tc>
                  <a:txBody>
                    <a:bodyPr/>
                    <a:lstStyle/>
                    <a:p>
                      <a:r>
                        <a:rPr lang="en-US" sz="1800" b="0" i="0" dirty="0" smtClean="0">
                          <a:latin typeface="+mn-lt"/>
                        </a:rPr>
                        <a:t>Regency Suite </a:t>
                      </a:r>
                      <a:endParaRPr lang="en-US" sz="1800" b="0" i="0" dirty="0">
                        <a:latin typeface="+mn-lt"/>
                      </a:endParaRPr>
                    </a:p>
                  </a:txBody>
                  <a:tcPr/>
                </a:tc>
                <a:tc>
                  <a:txBody>
                    <a:bodyPr/>
                    <a:lstStyle/>
                    <a:p>
                      <a:r>
                        <a:rPr lang="en-US" sz="1800" b="0" i="0" dirty="0" smtClean="0">
                          <a:latin typeface="+mn-lt"/>
                        </a:rPr>
                        <a:t>14</a:t>
                      </a:r>
                      <a:endParaRPr lang="en-US" sz="1800" b="0" i="0" dirty="0">
                        <a:latin typeface="+mn-lt"/>
                      </a:endParaRPr>
                    </a:p>
                  </a:txBody>
                  <a:tcPr/>
                </a:tc>
                <a:tc>
                  <a:txBody>
                    <a:bodyPr/>
                    <a:lstStyle/>
                    <a:p>
                      <a:r>
                        <a:rPr lang="en-US" sz="1800" b="0" i="0" dirty="0" smtClean="0">
                          <a:latin typeface="+mn-lt"/>
                        </a:rPr>
                        <a:t>110</a:t>
                      </a:r>
                      <a:endParaRPr lang="en-US" sz="1800" b="0" i="0" dirty="0">
                        <a:latin typeface="+mn-lt"/>
                      </a:endParaRPr>
                    </a:p>
                  </a:txBody>
                  <a:tcPr/>
                </a:tc>
              </a:tr>
              <a:tr h="478643">
                <a:tc>
                  <a:txBody>
                    <a:bodyPr/>
                    <a:lstStyle/>
                    <a:p>
                      <a:r>
                        <a:rPr lang="en-US" sz="1800" b="0" i="0" dirty="0" smtClean="0">
                          <a:latin typeface="+mn-lt"/>
                        </a:rPr>
                        <a:t>Regency Executive Suite </a:t>
                      </a:r>
                      <a:endParaRPr lang="en-US" sz="1800" b="0" i="0" dirty="0">
                        <a:latin typeface="+mn-lt"/>
                      </a:endParaRPr>
                    </a:p>
                  </a:txBody>
                  <a:tcPr/>
                </a:tc>
                <a:tc>
                  <a:txBody>
                    <a:bodyPr/>
                    <a:lstStyle/>
                    <a:p>
                      <a:r>
                        <a:rPr lang="en-US" sz="1800" b="0" i="0" dirty="0" smtClean="0">
                          <a:latin typeface="+mn-lt"/>
                        </a:rPr>
                        <a:t>2</a:t>
                      </a:r>
                      <a:endParaRPr lang="en-US" sz="1800" b="0" i="0" dirty="0">
                        <a:latin typeface="+mn-lt"/>
                      </a:endParaRPr>
                    </a:p>
                  </a:txBody>
                  <a:tcPr/>
                </a:tc>
                <a:tc>
                  <a:txBody>
                    <a:bodyPr/>
                    <a:lstStyle/>
                    <a:p>
                      <a:r>
                        <a:rPr lang="en-US" sz="1800" b="0" i="0" dirty="0" smtClean="0">
                          <a:latin typeface="+mn-lt"/>
                        </a:rPr>
                        <a:t>130</a:t>
                      </a:r>
                      <a:endParaRPr lang="en-US" sz="1800" b="0" i="0" dirty="0">
                        <a:latin typeface="+mn-lt"/>
                      </a:endParaRPr>
                    </a:p>
                  </a:txBody>
                  <a:tcPr/>
                </a:tc>
              </a:tr>
              <a:tr h="478643">
                <a:tc>
                  <a:txBody>
                    <a:bodyPr/>
                    <a:lstStyle/>
                    <a:p>
                      <a:r>
                        <a:rPr lang="en-US" sz="1800" b="0" i="0" dirty="0" smtClean="0">
                          <a:latin typeface="+mn-lt"/>
                        </a:rPr>
                        <a:t>Chairman Suite </a:t>
                      </a:r>
                      <a:endParaRPr lang="en-US" sz="1800" b="0" i="0" dirty="0">
                        <a:latin typeface="+mn-lt"/>
                      </a:endParaRPr>
                    </a:p>
                  </a:txBody>
                  <a:tcPr/>
                </a:tc>
                <a:tc>
                  <a:txBody>
                    <a:bodyPr/>
                    <a:lstStyle/>
                    <a:p>
                      <a:r>
                        <a:rPr lang="en-US" sz="1800" b="0" i="0" dirty="0" smtClean="0">
                          <a:latin typeface="+mn-lt"/>
                        </a:rPr>
                        <a:t>1</a:t>
                      </a:r>
                      <a:endParaRPr lang="en-US" sz="1800" b="0" i="0" dirty="0">
                        <a:latin typeface="+mn-lt"/>
                      </a:endParaRPr>
                    </a:p>
                  </a:txBody>
                  <a:tcPr/>
                </a:tc>
                <a:tc>
                  <a:txBody>
                    <a:bodyPr/>
                    <a:lstStyle/>
                    <a:p>
                      <a:r>
                        <a:rPr lang="en-US" sz="1800" b="0" i="0" dirty="0" smtClean="0">
                          <a:latin typeface="+mn-lt"/>
                        </a:rPr>
                        <a:t>210</a:t>
                      </a:r>
                      <a:endParaRPr lang="en-US" sz="1800" b="0" i="0" dirty="0">
                        <a:latin typeface="+mn-lt"/>
                      </a:endParaRPr>
                    </a:p>
                  </a:txBody>
                  <a:tcPr/>
                </a:tc>
              </a:tr>
              <a:tr h="511427">
                <a:tc>
                  <a:txBody>
                    <a:bodyPr/>
                    <a:lstStyle/>
                    <a:p>
                      <a:endParaRPr lang="en-US" sz="1800" b="0" i="0" dirty="0">
                        <a:latin typeface="+mn-lt"/>
                      </a:endParaRPr>
                    </a:p>
                  </a:txBody>
                  <a:tcPr/>
                </a:tc>
                <a:tc>
                  <a:txBody>
                    <a:bodyPr/>
                    <a:lstStyle/>
                    <a:p>
                      <a:r>
                        <a:rPr lang="en-US" sz="1800" b="0" i="0" dirty="0" smtClean="0">
                          <a:latin typeface="+mn-lt"/>
                        </a:rPr>
                        <a:t>306 (Suite</a:t>
                      </a:r>
                      <a:r>
                        <a:rPr lang="en-US" sz="1800" b="0" i="0" baseline="0" dirty="0" smtClean="0">
                          <a:latin typeface="+mn-lt"/>
                        </a:rPr>
                        <a:t> % = 5.5 %)</a:t>
                      </a:r>
                      <a:endParaRPr lang="en-US" sz="1800" b="0" i="0" dirty="0">
                        <a:solidFill>
                          <a:srgbClr val="C00000"/>
                        </a:solidFill>
                        <a:latin typeface="+mn-lt"/>
                      </a:endParaRPr>
                    </a:p>
                  </a:txBody>
                  <a:tcPr/>
                </a:tc>
                <a:tc>
                  <a:txBody>
                    <a:bodyPr/>
                    <a:lstStyle/>
                    <a:p>
                      <a:endParaRPr lang="en-US" sz="1800" b="0" i="0" dirty="0">
                        <a:latin typeface="+mn-lt"/>
                      </a:endParaRPr>
                    </a:p>
                  </a:txBody>
                  <a:tcPr/>
                </a:tc>
              </a:tr>
            </a:tbl>
          </a:graphicData>
        </a:graphic>
      </p:graphicFrame>
      <p:sp>
        <p:nvSpPr>
          <p:cNvPr id="5" name="Title 4"/>
          <p:cNvSpPr txBox="1"/>
          <p:nvPr/>
        </p:nvSpPr>
        <p:spPr>
          <a:xfrm>
            <a:off x="457200" y="45550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lvl1pPr algn="l" defTabSz="457200" rtl="0" eaLnBrk="1" latinLnBrk="0" hangingPunct="1">
              <a:spcBef>
                <a:spcPct val="0"/>
              </a:spcBef>
              <a:buNone/>
              <a:defRPr sz="2800" kern="1200">
                <a:solidFill>
                  <a:srgbClr val="464578"/>
                </a:solidFill>
                <a:latin typeface="Arial"/>
                <a:ea typeface="+mj-ea"/>
                <a:cs typeface="Arial"/>
              </a:defRPr>
            </a:lvl1pPr>
          </a:lstStyle>
          <a:p>
            <a:pPr fontAlgn="auto">
              <a:spcAft>
                <a:spcPts val="0"/>
              </a:spcAft>
            </a:pPr>
            <a:r>
              <a:rPr lang="zh-CN" altLang="en-US" b="1" dirty="0">
                <a:latin typeface="Whitney Book" pitchFamily="50" charset="0"/>
                <a:ea typeface="SimSun" pitchFamily="2" charset="-122"/>
                <a:cs typeface="Arial" pitchFamily="34" charset="0"/>
              </a:rPr>
              <a:t>客</a:t>
            </a:r>
            <a:r>
              <a:rPr lang="zh-CN" altLang="en-US" b="1" dirty="0" smtClean="0">
                <a:latin typeface="Whitney Book" pitchFamily="50" charset="0"/>
                <a:ea typeface="SimSun" pitchFamily="2" charset="-122"/>
                <a:cs typeface="Arial" pitchFamily="34" charset="0"/>
              </a:rPr>
              <a:t>房及套房</a:t>
            </a:r>
            <a:br>
              <a:rPr lang="en-US" altLang="zh-CN" b="1" dirty="0" smtClean="0">
                <a:latin typeface="Whitney Book" pitchFamily="50" charset="0"/>
                <a:ea typeface="SimSun" pitchFamily="2" charset="-122"/>
                <a:cs typeface="Arial" pitchFamily="34" charset="0"/>
              </a:rPr>
            </a:br>
            <a:r>
              <a:rPr lang="en-US" altLang="zh-CN" b="1" dirty="0" smtClean="0">
                <a:latin typeface="+mn-lt"/>
                <a:ea typeface="SimSun" pitchFamily="2" charset="-122"/>
                <a:cs typeface="Arial" pitchFamily="34" charset="0"/>
              </a:rPr>
              <a:t>ROOMS &amp; SUITES</a:t>
            </a:r>
            <a:endParaRPr lang="en-US" altLang="zh-CN" b="1" dirty="0">
              <a:latin typeface="+mj-lt"/>
              <a:ea typeface="SimSun" pitchFamily="2" charset="-122"/>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199" y="4884853"/>
            <a:ext cx="8341567" cy="1569660"/>
          </a:xfrm>
          <a:prstGeom prst="rect">
            <a:avLst/>
          </a:prstGeom>
          <a:noFill/>
        </p:spPr>
        <p:txBody>
          <a:bodyPr wrap="square" rtlCol="0">
            <a:spAutoFit/>
          </a:bodyPr>
          <a:lstStyle/>
          <a:p>
            <a:r>
              <a:rPr lang="zh-CN" altLang="en-US" sz="1600" dirty="0">
                <a:solidFill>
                  <a:srgbClr val="080808"/>
                </a:solidFill>
                <a:latin typeface="Whitney Book" pitchFamily="50" charset="0"/>
                <a:ea typeface="SimSun" pitchFamily="2" charset="-122"/>
                <a:cs typeface="Arial" pitchFamily="34" charset="0"/>
              </a:rPr>
              <a:t>酒</a:t>
            </a:r>
            <a:r>
              <a:rPr lang="zh-CN" altLang="en-US" sz="1600" dirty="0" smtClean="0">
                <a:solidFill>
                  <a:srgbClr val="080808"/>
                </a:solidFill>
                <a:latin typeface="Whitney Book" pitchFamily="50" charset="0"/>
                <a:ea typeface="SimSun" pitchFamily="2" charset="-122"/>
                <a:cs typeface="Arial" pitchFamily="34" charset="0"/>
              </a:rPr>
              <a:t>店客房内</a:t>
            </a:r>
            <a:r>
              <a:rPr lang="zh-CN" altLang="en-US" sz="1600" dirty="0">
                <a:solidFill>
                  <a:srgbClr val="080808"/>
                </a:solidFill>
                <a:latin typeface="Whitney Book" pitchFamily="50" charset="0"/>
                <a:ea typeface="SimSun" pitchFamily="2" charset="-122"/>
                <a:cs typeface="Arial" pitchFamily="34" charset="0"/>
              </a:rPr>
              <a:t>皆配有高速有线和无线网络，</a:t>
            </a:r>
            <a:r>
              <a:rPr lang="en-US" altLang="zh-CN" sz="1600" dirty="0">
                <a:solidFill>
                  <a:srgbClr val="080808"/>
                </a:solidFill>
                <a:latin typeface="+mn-lt"/>
                <a:ea typeface="SimSun" pitchFamily="2" charset="-122"/>
                <a:cs typeface="Arial" pitchFamily="34" charset="0"/>
              </a:rPr>
              <a:t>48</a:t>
            </a:r>
            <a:r>
              <a:rPr lang="zh-CN" altLang="en-US" sz="1600" dirty="0">
                <a:solidFill>
                  <a:srgbClr val="080808"/>
                </a:solidFill>
                <a:latin typeface="Whitney Book" pitchFamily="50" charset="0"/>
                <a:ea typeface="SimSun" pitchFamily="2" charset="-122"/>
                <a:cs typeface="Arial" pitchFamily="34" charset="0"/>
              </a:rPr>
              <a:t>寸电视及卫星电视频道，移动</a:t>
            </a:r>
            <a:r>
              <a:rPr lang="zh-CN" altLang="en-US" sz="1600" dirty="0" smtClean="0">
                <a:solidFill>
                  <a:srgbClr val="080808"/>
                </a:solidFill>
                <a:latin typeface="Whitney Book" pitchFamily="50" charset="0"/>
                <a:ea typeface="SimSun" pitchFamily="2" charset="-122"/>
                <a:cs typeface="Arial" pitchFamily="34" charset="0"/>
              </a:rPr>
              <a:t>式</a:t>
            </a:r>
            <a:r>
              <a:rPr lang="zh-CN" altLang="en-US" sz="1600" dirty="0">
                <a:solidFill>
                  <a:srgbClr val="080808"/>
                </a:solidFill>
                <a:latin typeface="Whitney Book" pitchFamily="50" charset="0"/>
                <a:ea typeface="SimSun" pitchFamily="2" charset="-122"/>
                <a:cs typeface="Arial" pitchFamily="34" charset="0"/>
              </a:rPr>
              <a:t>扩</a:t>
            </a:r>
            <a:r>
              <a:rPr lang="zh-CN" altLang="en-US" sz="1600" dirty="0" smtClean="0">
                <a:solidFill>
                  <a:srgbClr val="080808"/>
                </a:solidFill>
                <a:latin typeface="Whitney Book" pitchFamily="50" charset="0"/>
                <a:ea typeface="SimSun" pitchFamily="2" charset="-122"/>
                <a:cs typeface="Arial" pitchFamily="34" charset="0"/>
              </a:rPr>
              <a:t>充口及</a:t>
            </a:r>
            <a:r>
              <a:rPr lang="zh-CN" altLang="en-US" sz="1600" dirty="0">
                <a:solidFill>
                  <a:srgbClr val="080808"/>
                </a:solidFill>
                <a:latin typeface="Whitney Book" pitchFamily="50" charset="0"/>
                <a:ea typeface="SimSun" pitchFamily="2" charset="-122"/>
                <a:cs typeface="Arial" pitchFamily="34" charset="0"/>
              </a:rPr>
              <a:t>超大</a:t>
            </a:r>
            <a:r>
              <a:rPr lang="zh-CN" altLang="en-US" sz="1600" dirty="0" smtClean="0">
                <a:solidFill>
                  <a:srgbClr val="080808"/>
                </a:solidFill>
                <a:latin typeface="Whitney Book" pitchFamily="50" charset="0"/>
                <a:ea typeface="SimSun" pitchFamily="2" charset="-122"/>
                <a:cs typeface="Arial" pitchFamily="34" charset="0"/>
              </a:rPr>
              <a:t>办</a:t>
            </a:r>
            <a:r>
              <a:rPr lang="zh-CN" altLang="en-US" sz="1600" dirty="0">
                <a:solidFill>
                  <a:srgbClr val="080808"/>
                </a:solidFill>
                <a:latin typeface="Whitney Book" pitchFamily="50" charset="0"/>
                <a:ea typeface="SimSun" pitchFamily="2" charset="-122"/>
                <a:cs typeface="Arial" pitchFamily="34" charset="0"/>
              </a:rPr>
              <a:t>公</a:t>
            </a:r>
            <a:r>
              <a:rPr lang="zh-CN" altLang="en-US" sz="1600" dirty="0" smtClean="0">
                <a:solidFill>
                  <a:srgbClr val="080808"/>
                </a:solidFill>
                <a:latin typeface="Whitney Book" pitchFamily="50" charset="0"/>
                <a:ea typeface="SimSun" pitchFamily="2" charset="-122"/>
                <a:cs typeface="Arial" pitchFamily="34" charset="0"/>
              </a:rPr>
              <a:t>桌</a:t>
            </a:r>
            <a:r>
              <a:rPr lang="zh-CN" altLang="en-US" sz="1600" dirty="0">
                <a:solidFill>
                  <a:srgbClr val="080808"/>
                </a:solidFill>
                <a:latin typeface="Whitney Book" pitchFamily="50" charset="0"/>
                <a:ea typeface="SimSun" pitchFamily="2" charset="-122"/>
                <a:cs typeface="Arial" pitchFamily="34" charset="0"/>
              </a:rPr>
              <a:t>，让您尽享超凡的入住感受</a:t>
            </a:r>
            <a:r>
              <a:rPr lang="zh-CN" altLang="en-US" sz="1600" dirty="0" smtClean="0">
                <a:solidFill>
                  <a:srgbClr val="080808"/>
                </a:solidFill>
                <a:latin typeface="Whitney Book" pitchFamily="50" charset="0"/>
                <a:ea typeface="SimSun" pitchFamily="2" charset="-122"/>
                <a:cs typeface="Arial" pitchFamily="34" charset="0"/>
              </a:rPr>
              <a:t>。落地玻璃窗更是将城市美景一揽而尽。</a:t>
            </a:r>
            <a:endParaRPr lang="en-US" altLang="zh-CN" sz="1600" dirty="0" smtClean="0">
              <a:solidFill>
                <a:srgbClr val="080808"/>
              </a:solidFill>
              <a:latin typeface="Whitney Book" pitchFamily="50" charset="0"/>
              <a:ea typeface="SimSun" pitchFamily="2" charset="-122"/>
              <a:cs typeface="Arial" pitchFamily="34" charset="0"/>
            </a:endParaRPr>
          </a:p>
          <a:p>
            <a:endParaRPr lang="zh-CN" altLang="en-US" sz="1600" dirty="0" smtClean="0">
              <a:solidFill>
                <a:srgbClr val="080808"/>
              </a:solidFill>
              <a:latin typeface="Whitney Book" pitchFamily="50" charset="0"/>
              <a:ea typeface="SimSun" pitchFamily="2" charset="-122"/>
              <a:cs typeface="Arial" pitchFamily="34" charset="0"/>
            </a:endParaRPr>
          </a:p>
          <a:p>
            <a:r>
              <a:rPr lang="en-US" altLang="zh-CN" sz="1600" dirty="0" smtClean="0">
                <a:solidFill>
                  <a:srgbClr val="080808"/>
                </a:solidFill>
                <a:latin typeface="+mn-lt"/>
                <a:ea typeface="SimSun" pitchFamily="2" charset="-122"/>
                <a:cs typeface="Arial" pitchFamily="34" charset="0"/>
              </a:rPr>
              <a:t>All rooms and suites are </a:t>
            </a:r>
            <a:r>
              <a:rPr lang="en-US" altLang="zh-CN" sz="1600" dirty="0">
                <a:solidFill>
                  <a:srgbClr val="080808"/>
                </a:solidFill>
                <a:latin typeface="+mn-lt"/>
                <a:ea typeface="SimSun" pitchFamily="2" charset="-122"/>
                <a:cs typeface="Arial" pitchFamily="34" charset="0"/>
              </a:rPr>
              <a:t>equipped with high-speed Internet access, a 48-inch television and docking station.  In addition, all rooms have an oversized work </a:t>
            </a:r>
            <a:r>
              <a:rPr lang="en-US" altLang="zh-CN" sz="1600" dirty="0" smtClean="0">
                <a:solidFill>
                  <a:srgbClr val="080808"/>
                </a:solidFill>
                <a:latin typeface="+mn-lt"/>
                <a:ea typeface="SimSun" pitchFamily="2" charset="-122"/>
                <a:cs typeface="Arial" pitchFamily="34" charset="0"/>
              </a:rPr>
              <a:t>desk and Floor-to-ceiling windows that capture stunning views of the city. </a:t>
            </a:r>
            <a:endParaRPr lang="en-US" altLang="zh-CN" sz="1600" dirty="0" smtClean="0">
              <a:solidFill>
                <a:srgbClr val="080808"/>
              </a:solidFill>
              <a:latin typeface="+mn-lt"/>
              <a:ea typeface="SimSun" pitchFamily="2" charset="-122"/>
              <a:cs typeface="Arial" pitchFamily="34" charset="0"/>
            </a:endParaRPr>
          </a:p>
        </p:txBody>
      </p:sp>
      <p:sp>
        <p:nvSpPr>
          <p:cNvPr id="7" name="Title 4"/>
          <p:cNvSpPr txBox="1"/>
          <p:nvPr/>
        </p:nvSpPr>
        <p:spPr>
          <a:xfrm>
            <a:off x="457200" y="45550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lvl1pPr algn="l" defTabSz="457200" rtl="0" eaLnBrk="1" latinLnBrk="0" hangingPunct="1">
              <a:spcBef>
                <a:spcPct val="0"/>
              </a:spcBef>
              <a:buNone/>
              <a:defRPr sz="2800" kern="1200">
                <a:solidFill>
                  <a:srgbClr val="464578"/>
                </a:solidFill>
                <a:latin typeface="Arial"/>
                <a:ea typeface="+mj-ea"/>
                <a:cs typeface="Arial"/>
              </a:defRPr>
            </a:lvl1pPr>
          </a:lstStyle>
          <a:p>
            <a:pPr fontAlgn="auto">
              <a:spcAft>
                <a:spcPts val="0"/>
              </a:spcAft>
            </a:pPr>
            <a:r>
              <a:rPr lang="zh-CN" altLang="en-US" b="1" dirty="0" smtClean="0">
                <a:latin typeface="Whitney Book" pitchFamily="50" charset="0"/>
                <a:ea typeface="SimSun" pitchFamily="2" charset="-122"/>
                <a:cs typeface="Arial" pitchFamily="34" charset="0"/>
              </a:rPr>
              <a:t>客房设施</a:t>
            </a:r>
            <a:br>
              <a:rPr lang="en-US" altLang="zh-CN" b="1" dirty="0" smtClean="0">
                <a:latin typeface="Whitney Book" pitchFamily="50" charset="0"/>
                <a:ea typeface="SimSun" pitchFamily="2" charset="-122"/>
                <a:cs typeface="Arial" pitchFamily="34" charset="0"/>
              </a:rPr>
            </a:br>
            <a:r>
              <a:rPr lang="en-US" altLang="zh-CN" b="1" dirty="0" smtClean="0">
                <a:latin typeface="+mj-lt"/>
                <a:ea typeface="SimSun" pitchFamily="2" charset="-122"/>
                <a:cs typeface="Arial" pitchFamily="34" charset="0"/>
              </a:rPr>
              <a:t>ACCOMMODATION</a:t>
            </a:r>
            <a:endParaRPr lang="en-US" altLang="zh-CN" b="1" dirty="0">
              <a:latin typeface="+mj-lt"/>
              <a:ea typeface="SimSun" pitchFamily="2" charset="-122"/>
              <a:cs typeface="Arial" pitchFamily="34" charset="0"/>
            </a:endParaRPr>
          </a:p>
        </p:txBody>
      </p:sp>
      <p:pic>
        <p:nvPicPr>
          <p:cNvPr id="2" name="图片 1" descr="Regency King"/>
          <p:cNvPicPr>
            <a:picLocks noChangeAspect="1"/>
          </p:cNvPicPr>
          <p:nvPr/>
        </p:nvPicPr>
        <p:blipFill>
          <a:blip r:embed="rId1"/>
          <a:stretch>
            <a:fillRect/>
          </a:stretch>
        </p:blipFill>
        <p:spPr>
          <a:xfrm>
            <a:off x="1939290" y="1587500"/>
            <a:ext cx="4767580" cy="326453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46946" y="1598509"/>
            <a:ext cx="4785063" cy="3148152"/>
          </a:xfrm>
          <a:prstGeom prst="rect">
            <a:avLst/>
          </a:prstGeom>
        </p:spPr>
      </p:pic>
      <p:sp>
        <p:nvSpPr>
          <p:cNvPr id="5" name="TextBox 4"/>
          <p:cNvSpPr txBox="1"/>
          <p:nvPr/>
        </p:nvSpPr>
        <p:spPr>
          <a:xfrm>
            <a:off x="457199" y="4850431"/>
            <a:ext cx="8341567" cy="1569660"/>
          </a:xfrm>
          <a:prstGeom prst="rect">
            <a:avLst/>
          </a:prstGeom>
          <a:noFill/>
        </p:spPr>
        <p:txBody>
          <a:bodyPr wrap="square" rtlCol="0">
            <a:spAutoFit/>
          </a:bodyPr>
          <a:lstStyle/>
          <a:p>
            <a:r>
              <a:rPr lang="zh-CN" altLang="en-US" sz="1600" dirty="0">
                <a:solidFill>
                  <a:srgbClr val="080808"/>
                </a:solidFill>
                <a:latin typeface="Whitney Book" pitchFamily="50" charset="0"/>
                <a:ea typeface="SimSun" pitchFamily="2" charset="-122"/>
                <a:cs typeface="Arial" pitchFamily="34" charset="0"/>
              </a:rPr>
              <a:t>嘉宾轩位于酒店</a:t>
            </a:r>
            <a:r>
              <a:rPr lang="en-US" altLang="zh-CN" sz="1600" dirty="0" smtClean="0">
                <a:solidFill>
                  <a:srgbClr val="080808"/>
                </a:solidFill>
                <a:latin typeface="+mn-lt"/>
                <a:ea typeface="SimSun" pitchFamily="2" charset="-122"/>
                <a:cs typeface="Arial" pitchFamily="34" charset="0"/>
              </a:rPr>
              <a:t>23</a:t>
            </a:r>
            <a:r>
              <a:rPr lang="zh-CN" altLang="en-US" sz="1600" dirty="0" smtClean="0">
                <a:solidFill>
                  <a:srgbClr val="080808"/>
                </a:solidFill>
                <a:latin typeface="Whitney Book" pitchFamily="50" charset="0"/>
                <a:ea typeface="SimSun" pitchFamily="2" charset="-122"/>
                <a:cs typeface="Arial" pitchFamily="34" charset="0"/>
              </a:rPr>
              <a:t>层</a:t>
            </a:r>
            <a:r>
              <a:rPr lang="zh-CN" altLang="en-US" sz="1600" dirty="0">
                <a:solidFill>
                  <a:srgbClr val="080808"/>
                </a:solidFill>
                <a:latin typeface="Whitney Book" pitchFamily="50" charset="0"/>
                <a:ea typeface="SimSun" pitchFamily="2" charset="-122"/>
                <a:cs typeface="Arial" pitchFamily="34" charset="0"/>
              </a:rPr>
              <a:t>，专属的嘉宾轩酒廊每日提供免费欧陆式早餐，全天供应咖啡和茶、晚间的鸡尾酒及餐前小点。客人每次入住还可免费使用嘉宾轩会议室</a:t>
            </a:r>
            <a:r>
              <a:rPr lang="en-US" altLang="zh-CN" sz="1600" dirty="0">
                <a:solidFill>
                  <a:srgbClr val="080808"/>
                </a:solidFill>
                <a:latin typeface="+mn-lt"/>
                <a:ea typeface="SimSun" pitchFamily="2" charset="-122"/>
                <a:cs typeface="Arial" pitchFamily="34" charset="0"/>
              </a:rPr>
              <a:t>1</a:t>
            </a:r>
            <a:r>
              <a:rPr lang="zh-CN" altLang="en-US" sz="1600" dirty="0">
                <a:solidFill>
                  <a:srgbClr val="080808"/>
                </a:solidFill>
                <a:latin typeface="Whitney Book" pitchFamily="50" charset="0"/>
                <a:ea typeface="SimSun" pitchFamily="2" charset="-122"/>
                <a:cs typeface="Arial" pitchFamily="34" charset="0"/>
              </a:rPr>
              <a:t>小时</a:t>
            </a:r>
            <a:r>
              <a:rPr lang="zh-CN" altLang="en-US" sz="1600" dirty="0" smtClean="0">
                <a:solidFill>
                  <a:srgbClr val="080808"/>
                </a:solidFill>
                <a:latin typeface="Whitney Book" pitchFamily="50" charset="0"/>
                <a:ea typeface="SimSun" pitchFamily="2" charset="-122"/>
                <a:cs typeface="Arial" pitchFamily="34" charset="0"/>
              </a:rPr>
              <a:t>。</a:t>
            </a:r>
            <a:endParaRPr lang="en-US" altLang="zh-CN" sz="1600" dirty="0" smtClean="0">
              <a:solidFill>
                <a:srgbClr val="080808"/>
              </a:solidFill>
              <a:latin typeface="Whitney Book" pitchFamily="50" charset="0"/>
              <a:ea typeface="SimSun" pitchFamily="2" charset="-122"/>
              <a:cs typeface="Arial" pitchFamily="34" charset="0"/>
            </a:endParaRPr>
          </a:p>
          <a:p>
            <a:endParaRPr lang="en-US" altLang="zh-CN" sz="1600" dirty="0" smtClean="0">
              <a:solidFill>
                <a:srgbClr val="080808"/>
              </a:solidFill>
              <a:latin typeface="Whitney Book" pitchFamily="50" charset="0"/>
              <a:ea typeface="SimSun" pitchFamily="2" charset="-122"/>
              <a:cs typeface="Arial" pitchFamily="34" charset="0"/>
            </a:endParaRPr>
          </a:p>
          <a:p>
            <a:r>
              <a:rPr lang="en-US" altLang="zh-CN" sz="1600" dirty="0" smtClean="0">
                <a:solidFill>
                  <a:srgbClr val="080808"/>
                </a:solidFill>
                <a:latin typeface="+mn-lt"/>
                <a:ea typeface="SimSun" pitchFamily="2" charset="-122"/>
                <a:cs typeface="Arial" pitchFamily="34" charset="0"/>
              </a:rPr>
              <a:t>Guests </a:t>
            </a:r>
            <a:r>
              <a:rPr lang="en-US" altLang="zh-CN" sz="1600" dirty="0">
                <a:solidFill>
                  <a:srgbClr val="080808"/>
                </a:solidFill>
                <a:latin typeface="+mn-lt"/>
                <a:ea typeface="SimSun" pitchFamily="2" charset="-122"/>
                <a:cs typeface="Arial" pitchFamily="34" charset="0"/>
              </a:rPr>
              <a:t>staying in </a:t>
            </a:r>
            <a:r>
              <a:rPr lang="en-US" altLang="zh-CN" sz="1600" dirty="0" smtClean="0">
                <a:solidFill>
                  <a:srgbClr val="080808"/>
                </a:solidFill>
                <a:latin typeface="+mn-lt"/>
                <a:ea typeface="SimSun" pitchFamily="2" charset="-122"/>
                <a:cs typeface="Arial" pitchFamily="34" charset="0"/>
              </a:rPr>
              <a:t>Club Rooms </a:t>
            </a:r>
            <a:r>
              <a:rPr lang="en-US" altLang="zh-CN" sz="1600" dirty="0">
                <a:solidFill>
                  <a:srgbClr val="080808"/>
                </a:solidFill>
                <a:latin typeface="+mn-lt"/>
                <a:ea typeface="SimSun" pitchFamily="2" charset="-122"/>
                <a:cs typeface="Arial" pitchFamily="34" charset="0"/>
              </a:rPr>
              <a:t>and Suites can enjoy </a:t>
            </a:r>
            <a:r>
              <a:rPr lang="en-US" altLang="zh-CN" sz="1600" dirty="0" smtClean="0">
                <a:solidFill>
                  <a:srgbClr val="080808"/>
                </a:solidFill>
                <a:latin typeface="+mn-lt"/>
                <a:ea typeface="SimSun" pitchFamily="2" charset="-122"/>
                <a:cs typeface="Arial" pitchFamily="34" charset="0"/>
              </a:rPr>
              <a:t>complimentary breakfast</a:t>
            </a:r>
            <a:r>
              <a:rPr lang="en-US" altLang="zh-CN" sz="1600" dirty="0">
                <a:solidFill>
                  <a:srgbClr val="080808"/>
                </a:solidFill>
                <a:latin typeface="+mn-lt"/>
                <a:ea typeface="SimSun" pitchFamily="2" charset="-122"/>
                <a:cs typeface="Arial" pitchFamily="34" charset="0"/>
              </a:rPr>
              <a:t>, evening cocktails and </a:t>
            </a:r>
            <a:r>
              <a:rPr lang="en-US" altLang="zh-CN" sz="1600" dirty="0" smtClean="0">
                <a:solidFill>
                  <a:srgbClr val="080808"/>
                </a:solidFill>
                <a:latin typeface="+mn-lt"/>
                <a:ea typeface="SimSun" pitchFamily="2" charset="-122"/>
                <a:cs typeface="Arial" pitchFamily="34" charset="0"/>
              </a:rPr>
              <a:t>canapés, </a:t>
            </a:r>
            <a:r>
              <a:rPr lang="en-US" altLang="zh-CN" sz="1600" dirty="0">
                <a:solidFill>
                  <a:srgbClr val="080808"/>
                </a:solidFill>
                <a:latin typeface="+mn-lt"/>
                <a:ea typeface="SimSun" pitchFamily="2" charset="-122"/>
                <a:cs typeface="Arial" pitchFamily="34" charset="0"/>
              </a:rPr>
              <a:t>all-day self-served coffee and tea in the </a:t>
            </a:r>
            <a:r>
              <a:rPr lang="en-US" altLang="zh-CN" sz="1600" dirty="0" smtClean="0">
                <a:solidFill>
                  <a:srgbClr val="080808"/>
                </a:solidFill>
                <a:latin typeface="+mn-lt"/>
                <a:ea typeface="SimSun" pitchFamily="2" charset="-122"/>
                <a:cs typeface="Arial" pitchFamily="34" charset="0"/>
              </a:rPr>
              <a:t>Club Lounge </a:t>
            </a:r>
            <a:r>
              <a:rPr lang="en-US" altLang="zh-CN" sz="1600" dirty="0">
                <a:solidFill>
                  <a:srgbClr val="080808"/>
                </a:solidFill>
                <a:latin typeface="+mn-lt"/>
                <a:ea typeface="SimSun" pitchFamily="2" charset="-122"/>
                <a:cs typeface="Arial" pitchFamily="34" charset="0"/>
              </a:rPr>
              <a:t>on the </a:t>
            </a:r>
            <a:r>
              <a:rPr lang="en-US" altLang="zh-CN" sz="1600" dirty="0" smtClean="0">
                <a:solidFill>
                  <a:srgbClr val="080808"/>
                </a:solidFill>
                <a:latin typeface="+mn-lt"/>
                <a:ea typeface="SimSun" pitchFamily="2" charset="-122"/>
                <a:cs typeface="Arial" pitchFamily="34" charset="0"/>
              </a:rPr>
              <a:t>23rd </a:t>
            </a:r>
            <a:r>
              <a:rPr lang="en-US" altLang="zh-CN" sz="1600" dirty="0">
                <a:solidFill>
                  <a:srgbClr val="080808"/>
                </a:solidFill>
                <a:latin typeface="+mn-lt"/>
                <a:ea typeface="SimSun" pitchFamily="2" charset="-122"/>
                <a:cs typeface="Arial" pitchFamily="34" charset="0"/>
              </a:rPr>
              <a:t>floor and one hour use of a Regency Club meeting room per stay.</a:t>
            </a:r>
            <a:endParaRPr lang="en-US" altLang="zh-CN" sz="1600" dirty="0" smtClean="0">
              <a:solidFill>
                <a:srgbClr val="080808"/>
              </a:solidFill>
              <a:latin typeface="+mn-lt"/>
              <a:ea typeface="SimSun" pitchFamily="2" charset="-122"/>
              <a:cs typeface="Arial" pitchFamily="34" charset="0"/>
            </a:endParaRPr>
          </a:p>
        </p:txBody>
      </p:sp>
      <p:sp>
        <p:nvSpPr>
          <p:cNvPr id="6" name="Title 4"/>
          <p:cNvSpPr txBox="1"/>
          <p:nvPr/>
        </p:nvSpPr>
        <p:spPr>
          <a:xfrm>
            <a:off x="457200" y="45550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lvl1pPr algn="l" defTabSz="457200" rtl="0" eaLnBrk="1" latinLnBrk="0" hangingPunct="1">
              <a:spcBef>
                <a:spcPct val="0"/>
              </a:spcBef>
              <a:buNone/>
              <a:defRPr sz="2800" kern="1200">
                <a:solidFill>
                  <a:srgbClr val="464578"/>
                </a:solidFill>
                <a:latin typeface="Arial"/>
                <a:ea typeface="+mj-ea"/>
                <a:cs typeface="Arial"/>
              </a:defRPr>
            </a:lvl1pPr>
          </a:lstStyle>
          <a:p>
            <a:pPr fontAlgn="auto">
              <a:spcAft>
                <a:spcPts val="0"/>
              </a:spcAft>
            </a:pPr>
            <a:r>
              <a:rPr lang="zh-CN" altLang="en-US" b="1" dirty="0">
                <a:latin typeface="Whitney Book" pitchFamily="50" charset="0"/>
                <a:ea typeface="SimSun" pitchFamily="2" charset="-122"/>
                <a:cs typeface="Arial" pitchFamily="34" charset="0"/>
              </a:rPr>
              <a:t>嘉</a:t>
            </a:r>
            <a:r>
              <a:rPr lang="zh-CN" altLang="en-US" b="1" dirty="0" smtClean="0">
                <a:latin typeface="Whitney Book" pitchFamily="50" charset="0"/>
                <a:ea typeface="SimSun" pitchFamily="2" charset="-122"/>
                <a:cs typeface="Arial" pitchFamily="34" charset="0"/>
              </a:rPr>
              <a:t>宾轩</a:t>
            </a:r>
            <a:br>
              <a:rPr lang="en-US" altLang="zh-CN" b="1" dirty="0" smtClean="0">
                <a:latin typeface="Whitney Book" pitchFamily="50" charset="0"/>
                <a:ea typeface="SimSun" pitchFamily="2" charset="-122"/>
                <a:cs typeface="Arial" pitchFamily="34" charset="0"/>
              </a:rPr>
            </a:br>
            <a:r>
              <a:rPr lang="en-US" altLang="zh-CN" b="1" dirty="0" smtClean="0">
                <a:latin typeface="+mj-lt"/>
                <a:ea typeface="SimSun" pitchFamily="2" charset="-122"/>
                <a:cs typeface="Arial" pitchFamily="34" charset="0"/>
              </a:rPr>
              <a:t>REGENCY CLUB</a:t>
            </a:r>
            <a:endParaRPr lang="en-US" altLang="zh-CN" b="1" dirty="0">
              <a:latin typeface="+mj-lt"/>
              <a:ea typeface="SimSun" pitchFamily="2" charset="-122"/>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57200" y="5069721"/>
            <a:ext cx="8341567" cy="1569660"/>
          </a:xfrm>
          <a:prstGeom prst="rect">
            <a:avLst/>
          </a:prstGeom>
          <a:noFill/>
        </p:spPr>
        <p:txBody>
          <a:bodyPr wrap="square" rtlCol="0">
            <a:spAutoFit/>
          </a:bodyPr>
          <a:lstStyle/>
          <a:p>
            <a:r>
              <a:rPr lang="zh-CN" altLang="en-US" sz="1600" dirty="0">
                <a:solidFill>
                  <a:srgbClr val="080808"/>
                </a:solidFill>
                <a:latin typeface="Whitney Book" pitchFamily="50" charset="0"/>
                <a:ea typeface="SimSun" pitchFamily="2" charset="-122"/>
                <a:cs typeface="Arial" pitchFamily="34" charset="0"/>
              </a:rPr>
              <a:t>酒店拥有</a:t>
            </a:r>
            <a:r>
              <a:rPr lang="en-US" altLang="zh-CN" sz="1600" dirty="0">
                <a:solidFill>
                  <a:srgbClr val="080808"/>
                </a:solidFill>
                <a:latin typeface="+mn-lt"/>
                <a:ea typeface="SimSun" pitchFamily="2" charset="-122"/>
                <a:cs typeface="Arial" pitchFamily="34" charset="0"/>
              </a:rPr>
              <a:t>2,858</a:t>
            </a:r>
            <a:r>
              <a:rPr lang="zh-CN" altLang="en-US" sz="1600" dirty="0">
                <a:solidFill>
                  <a:srgbClr val="080808"/>
                </a:solidFill>
                <a:latin typeface="Whitney Book" pitchFamily="50" charset="0"/>
                <a:ea typeface="SimSun" pitchFamily="2" charset="-122"/>
                <a:cs typeface="Arial" pitchFamily="34" charset="0"/>
              </a:rPr>
              <a:t>平方米的会议宴会场</a:t>
            </a:r>
            <a:r>
              <a:rPr lang="zh-CN" altLang="en-US" sz="1600" dirty="0" smtClean="0">
                <a:solidFill>
                  <a:srgbClr val="080808"/>
                </a:solidFill>
                <a:latin typeface="Whitney Book" pitchFamily="50" charset="0"/>
                <a:ea typeface="SimSun" pitchFamily="2" charset="-122"/>
                <a:cs typeface="Arial" pitchFamily="34" charset="0"/>
              </a:rPr>
              <a:t>地，并</a:t>
            </a:r>
            <a:r>
              <a:rPr lang="zh-CN" altLang="en-US" sz="1600" dirty="0">
                <a:solidFill>
                  <a:srgbClr val="080808"/>
                </a:solidFill>
                <a:latin typeface="Whitney Book" pitchFamily="50" charset="0"/>
                <a:ea typeface="SimSun" pitchFamily="2" charset="-122"/>
                <a:cs typeface="Arial" pitchFamily="34" charset="0"/>
              </a:rPr>
              <a:t>配有总面积达</a:t>
            </a:r>
            <a:r>
              <a:rPr lang="en-US" altLang="zh-CN" sz="1600" dirty="0">
                <a:solidFill>
                  <a:srgbClr val="080808"/>
                </a:solidFill>
                <a:latin typeface="+mn-lt"/>
                <a:ea typeface="SimSun" pitchFamily="2" charset="-122"/>
                <a:cs typeface="Arial" pitchFamily="34" charset="0"/>
              </a:rPr>
              <a:t>634</a:t>
            </a:r>
            <a:r>
              <a:rPr lang="zh-CN" altLang="en-US" sz="1600" dirty="0">
                <a:solidFill>
                  <a:srgbClr val="080808"/>
                </a:solidFill>
                <a:latin typeface="Whitney Book" pitchFamily="50" charset="0"/>
                <a:ea typeface="SimSun" pitchFamily="2" charset="-122"/>
                <a:cs typeface="Arial" pitchFamily="34" charset="0"/>
              </a:rPr>
              <a:t>平方米</a:t>
            </a:r>
            <a:r>
              <a:rPr lang="zh-CN" altLang="en-US" sz="1600" dirty="0" smtClean="0">
                <a:solidFill>
                  <a:srgbClr val="080808"/>
                </a:solidFill>
                <a:latin typeface="Whitney Book" pitchFamily="50" charset="0"/>
                <a:ea typeface="SimSun" pitchFamily="2" charset="-122"/>
                <a:cs typeface="Arial" pitchFamily="34" charset="0"/>
              </a:rPr>
              <a:t>的</a:t>
            </a:r>
            <a:r>
              <a:rPr lang="en-US" altLang="zh-CN" sz="1600" dirty="0">
                <a:solidFill>
                  <a:srgbClr val="080808"/>
                </a:solidFill>
                <a:latin typeface="+mn-lt"/>
                <a:ea typeface="SimSun" pitchFamily="2" charset="-122"/>
                <a:cs typeface="Arial" pitchFamily="34" charset="0"/>
              </a:rPr>
              <a:t>7</a:t>
            </a:r>
            <a:r>
              <a:rPr lang="zh-CN" altLang="en-US" sz="1600" dirty="0" smtClean="0">
                <a:solidFill>
                  <a:srgbClr val="080808"/>
                </a:solidFill>
                <a:latin typeface="Whitney Book" pitchFamily="50" charset="0"/>
                <a:ea typeface="SimSun" pitchFamily="2" charset="-122"/>
                <a:cs typeface="Arial" pitchFamily="34" charset="0"/>
              </a:rPr>
              <a:t>间</a:t>
            </a:r>
            <a:r>
              <a:rPr lang="zh-CN" altLang="en-US" sz="1600" dirty="0">
                <a:solidFill>
                  <a:srgbClr val="080808"/>
                </a:solidFill>
                <a:latin typeface="Whitney Book" pitchFamily="50" charset="0"/>
                <a:ea typeface="SimSun" pitchFamily="2" charset="-122"/>
                <a:cs typeface="Arial" pitchFamily="34" charset="0"/>
              </a:rPr>
              <a:t>多功能厅，是商务会议、宴会及婚礼活动的最佳选择。</a:t>
            </a:r>
            <a:endParaRPr lang="en-US" altLang="zh-CN" sz="1600" dirty="0">
              <a:solidFill>
                <a:srgbClr val="080808"/>
              </a:solidFill>
              <a:latin typeface="Whitney Book" pitchFamily="50" charset="0"/>
              <a:ea typeface="SimSun" pitchFamily="2" charset="-122"/>
              <a:cs typeface="Arial" pitchFamily="34" charset="0"/>
            </a:endParaRPr>
          </a:p>
          <a:p>
            <a:endParaRPr lang="zh-CN" altLang="en-US" sz="1600" strike="sngStrike" dirty="0">
              <a:solidFill>
                <a:srgbClr val="080808"/>
              </a:solidFill>
              <a:latin typeface="Whitney Book" pitchFamily="50" charset="0"/>
              <a:ea typeface="SimSun" pitchFamily="2" charset="-122"/>
              <a:cs typeface="Arial" pitchFamily="34" charset="0"/>
            </a:endParaRPr>
          </a:p>
          <a:p>
            <a:r>
              <a:rPr lang="en-US" altLang="zh-CN" sz="1600" dirty="0" smtClean="0">
                <a:solidFill>
                  <a:srgbClr val="080808"/>
                </a:solidFill>
                <a:latin typeface="+mn-lt"/>
                <a:ea typeface="SimSun" pitchFamily="2" charset="-122"/>
                <a:cs typeface="Arial" pitchFamily="34" charset="0"/>
              </a:rPr>
              <a:t>Perfectly </a:t>
            </a:r>
            <a:r>
              <a:rPr lang="en-US" altLang="zh-CN" sz="1600" dirty="0">
                <a:solidFill>
                  <a:srgbClr val="080808"/>
                </a:solidFill>
                <a:latin typeface="+mn-lt"/>
                <a:ea typeface="SimSun" pitchFamily="2" charset="-122"/>
                <a:cs typeface="Arial" pitchFamily="34" charset="0"/>
              </a:rPr>
              <a:t>suited for quintessential </a:t>
            </a:r>
            <a:r>
              <a:rPr lang="en-US" altLang="zh-CN" sz="1600" dirty="0" smtClean="0">
                <a:solidFill>
                  <a:srgbClr val="080808"/>
                </a:solidFill>
                <a:latin typeface="+mn-lt"/>
                <a:ea typeface="SimSun" pitchFamily="2" charset="-122"/>
                <a:cs typeface="Arial" pitchFamily="34" charset="0"/>
              </a:rPr>
              <a:t> events, meetings and conferences, the hotel offers 2,858 sqm of diverse and flexible meeting and event spaces, including 7 multi-function meeting rooms that has the total area of 634 sqm. </a:t>
            </a:r>
            <a:endParaRPr lang="en-US" altLang="zh-CN" sz="1600" strike="sngStrike" dirty="0">
              <a:solidFill>
                <a:srgbClr val="080808"/>
              </a:solidFill>
              <a:latin typeface="+mn-lt"/>
              <a:ea typeface="SimSun" pitchFamily="2" charset="-122"/>
              <a:cs typeface="Arial" pitchFamily="34" charset="0"/>
            </a:endParaRPr>
          </a:p>
        </p:txBody>
      </p:sp>
      <p:sp>
        <p:nvSpPr>
          <p:cNvPr id="7" name="Title 4"/>
          <p:cNvSpPr txBox="1"/>
          <p:nvPr/>
        </p:nvSpPr>
        <p:spPr>
          <a:xfrm>
            <a:off x="457200" y="45550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lvl1pPr algn="l" defTabSz="457200" rtl="0" eaLnBrk="1" latinLnBrk="0" hangingPunct="1">
              <a:spcBef>
                <a:spcPct val="0"/>
              </a:spcBef>
              <a:buNone/>
              <a:defRPr sz="2800" kern="1200">
                <a:solidFill>
                  <a:srgbClr val="464578"/>
                </a:solidFill>
                <a:latin typeface="Arial"/>
                <a:ea typeface="+mj-ea"/>
                <a:cs typeface="Arial"/>
              </a:defRPr>
            </a:lvl1pPr>
          </a:lstStyle>
          <a:p>
            <a:pPr fontAlgn="auto">
              <a:spcAft>
                <a:spcPts val="0"/>
              </a:spcAft>
            </a:pPr>
            <a:r>
              <a:rPr lang="zh-CN" altLang="en-US" b="1" dirty="0">
                <a:latin typeface="Whitney Book" pitchFamily="50" charset="0"/>
                <a:ea typeface="SimSun" pitchFamily="2" charset="-122"/>
                <a:cs typeface="Arial" pitchFamily="34" charset="0"/>
              </a:rPr>
              <a:t>会</a:t>
            </a:r>
            <a:r>
              <a:rPr lang="zh-CN" altLang="en-US" b="1" dirty="0" smtClean="0">
                <a:latin typeface="Whitney Book" pitchFamily="50" charset="0"/>
                <a:ea typeface="SimSun" pitchFamily="2" charset="-122"/>
                <a:cs typeface="Arial" pitchFamily="34" charset="0"/>
              </a:rPr>
              <a:t>议场所</a:t>
            </a:r>
            <a:br>
              <a:rPr lang="en-US" altLang="zh-CN" b="1" dirty="0" smtClean="0">
                <a:latin typeface="Whitney Book" pitchFamily="50" charset="0"/>
                <a:ea typeface="SimSun" pitchFamily="2" charset="-122"/>
                <a:cs typeface="Arial" pitchFamily="34" charset="0"/>
              </a:rPr>
            </a:br>
            <a:r>
              <a:rPr lang="en-US" altLang="zh-CN" b="1" dirty="0" smtClean="0">
                <a:latin typeface="+mj-lt"/>
                <a:ea typeface="SimSun" pitchFamily="2" charset="-122"/>
                <a:cs typeface="Arial" pitchFamily="34" charset="0"/>
              </a:rPr>
              <a:t>MEETING SPACE</a:t>
            </a:r>
            <a:endParaRPr lang="en-US" altLang="zh-CN" b="1" dirty="0">
              <a:latin typeface="+mj-lt"/>
              <a:ea typeface="SimSun" pitchFamily="2" charset="-122"/>
              <a:cs typeface="Arial" pitchFamily="34" charset="0"/>
            </a:endParaRPr>
          </a:p>
        </p:txBody>
      </p:sp>
      <p:pic>
        <p:nvPicPr>
          <p:cNvPr id="5" name="图片 4" descr="Round Table Set Up"/>
          <p:cNvPicPr>
            <a:picLocks noChangeAspect="1"/>
          </p:cNvPicPr>
          <p:nvPr/>
        </p:nvPicPr>
        <p:blipFill>
          <a:blip r:embed="rId1"/>
          <a:stretch>
            <a:fillRect/>
          </a:stretch>
        </p:blipFill>
        <p:spPr>
          <a:xfrm>
            <a:off x="1657985" y="1611630"/>
            <a:ext cx="2633980" cy="1630045"/>
          </a:xfrm>
          <a:prstGeom prst="rect">
            <a:avLst/>
          </a:prstGeom>
        </p:spPr>
      </p:pic>
      <p:pic>
        <p:nvPicPr>
          <p:cNvPr id="2" name="图片 1" descr="U-shape"/>
          <p:cNvPicPr>
            <a:picLocks noChangeAspect="1"/>
          </p:cNvPicPr>
          <p:nvPr/>
        </p:nvPicPr>
        <p:blipFill>
          <a:blip r:embed="rId2"/>
          <a:stretch>
            <a:fillRect/>
          </a:stretch>
        </p:blipFill>
        <p:spPr>
          <a:xfrm>
            <a:off x="4455795" y="1602740"/>
            <a:ext cx="2679700" cy="1635760"/>
          </a:xfrm>
          <a:prstGeom prst="rect">
            <a:avLst/>
          </a:prstGeom>
        </p:spPr>
      </p:pic>
      <p:pic>
        <p:nvPicPr>
          <p:cNvPr id="3" name="图片 2" descr="Board Meeting"/>
          <p:cNvPicPr>
            <a:picLocks noChangeAspect="1"/>
          </p:cNvPicPr>
          <p:nvPr/>
        </p:nvPicPr>
        <p:blipFill>
          <a:blip r:embed="rId3"/>
          <a:stretch>
            <a:fillRect/>
          </a:stretch>
        </p:blipFill>
        <p:spPr>
          <a:xfrm>
            <a:off x="1657985" y="3397250"/>
            <a:ext cx="2639695" cy="1615440"/>
          </a:xfrm>
          <a:prstGeom prst="rect">
            <a:avLst/>
          </a:prstGeom>
        </p:spPr>
      </p:pic>
      <p:pic>
        <p:nvPicPr>
          <p:cNvPr id="4" name="图片 3" descr="Regency Ballroom Banquet"/>
          <p:cNvPicPr>
            <a:picLocks noChangeAspect="1"/>
          </p:cNvPicPr>
          <p:nvPr/>
        </p:nvPicPr>
        <p:blipFill>
          <a:blip r:embed="rId4"/>
          <a:stretch>
            <a:fillRect/>
          </a:stretch>
        </p:blipFill>
        <p:spPr>
          <a:xfrm>
            <a:off x="4446905" y="3395345"/>
            <a:ext cx="2688590" cy="161734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HY_PPT_IMAGES_No Mark_GLOBAL FOOTER">
  <a:themeElements>
    <a:clrScheme name="Hyatt Master Brand Colors">
      <a:dk1>
        <a:srgbClr val="595959"/>
      </a:dk1>
      <a:lt1>
        <a:srgbClr val="3F6EA7"/>
      </a:lt1>
      <a:dk2>
        <a:srgbClr val="6C6C6C"/>
      </a:dk2>
      <a:lt2>
        <a:srgbClr val="D8D8D8"/>
      </a:lt2>
      <a:accent1>
        <a:srgbClr val="3F6EA7"/>
      </a:accent1>
      <a:accent2>
        <a:srgbClr val="EE7D11"/>
      </a:accent2>
      <a:accent3>
        <a:srgbClr val="B04A89"/>
      </a:accent3>
      <a:accent4>
        <a:srgbClr val="C1B6A2"/>
      </a:accent4>
      <a:accent5>
        <a:srgbClr val="6C6C6C"/>
      </a:accent5>
      <a:accent6>
        <a:srgbClr val="E1E1E1"/>
      </a:accent6>
      <a:hlink>
        <a:srgbClr val="85A7D0"/>
      </a:hlink>
      <a:folHlink>
        <a:srgbClr val="B04A89"/>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Custom Design">
  <a:themeElements>
    <a:clrScheme name="Hyatt Master Brand Colors">
      <a:dk1>
        <a:srgbClr val="595959"/>
      </a:dk1>
      <a:lt1>
        <a:srgbClr val="3F6EA7"/>
      </a:lt1>
      <a:dk2>
        <a:srgbClr val="6C6C6C"/>
      </a:dk2>
      <a:lt2>
        <a:srgbClr val="D8D8D8"/>
      </a:lt2>
      <a:accent1>
        <a:srgbClr val="3F6EA7"/>
      </a:accent1>
      <a:accent2>
        <a:srgbClr val="EE7D11"/>
      </a:accent2>
      <a:accent3>
        <a:srgbClr val="B04A89"/>
      </a:accent3>
      <a:accent4>
        <a:srgbClr val="C1B6A2"/>
      </a:accent4>
      <a:accent5>
        <a:srgbClr val="6C6C6C"/>
      </a:accent5>
      <a:accent6>
        <a:srgbClr val="E1E1E1"/>
      </a:accent6>
      <a:hlink>
        <a:srgbClr val="85A7D0"/>
      </a:hlink>
      <a:folHlink>
        <a:srgbClr val="B04A89"/>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8_Custom Design">
  <a:themeElements>
    <a:clrScheme name="Hyatt Master Brand Colors">
      <a:dk1>
        <a:srgbClr val="595959"/>
      </a:dk1>
      <a:lt1>
        <a:srgbClr val="3F6EA7"/>
      </a:lt1>
      <a:dk2>
        <a:srgbClr val="6C6C6C"/>
      </a:dk2>
      <a:lt2>
        <a:srgbClr val="D8D8D8"/>
      </a:lt2>
      <a:accent1>
        <a:srgbClr val="3F6EA7"/>
      </a:accent1>
      <a:accent2>
        <a:srgbClr val="EE7D11"/>
      </a:accent2>
      <a:accent3>
        <a:srgbClr val="B04A89"/>
      </a:accent3>
      <a:accent4>
        <a:srgbClr val="C1B6A2"/>
      </a:accent4>
      <a:accent5>
        <a:srgbClr val="6C6C6C"/>
      </a:accent5>
      <a:accent6>
        <a:srgbClr val="E1E1E1"/>
      </a:accent6>
      <a:hlink>
        <a:srgbClr val="85A7D0"/>
      </a:hlink>
      <a:folHlink>
        <a:srgbClr val="B04A89"/>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9_Custom Design">
  <a:themeElements>
    <a:clrScheme name="Hyatt Master Brand Colors">
      <a:dk1>
        <a:srgbClr val="595959"/>
      </a:dk1>
      <a:lt1>
        <a:srgbClr val="3F6EA7"/>
      </a:lt1>
      <a:dk2>
        <a:srgbClr val="6C6C6C"/>
      </a:dk2>
      <a:lt2>
        <a:srgbClr val="D8D8D8"/>
      </a:lt2>
      <a:accent1>
        <a:srgbClr val="3F6EA7"/>
      </a:accent1>
      <a:accent2>
        <a:srgbClr val="EE7D11"/>
      </a:accent2>
      <a:accent3>
        <a:srgbClr val="B04A89"/>
      </a:accent3>
      <a:accent4>
        <a:srgbClr val="C1B6A2"/>
      </a:accent4>
      <a:accent5>
        <a:srgbClr val="6C6C6C"/>
      </a:accent5>
      <a:accent6>
        <a:srgbClr val="E1E1E1"/>
      </a:accent6>
      <a:hlink>
        <a:srgbClr val="85A7D0"/>
      </a:hlink>
      <a:folHlink>
        <a:srgbClr val="B04A89"/>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HY_PPT_IMAGES_No Mark_GLOBAL FOOTER</Template>
  <TotalTime>0</TotalTime>
  <Words>4221</Words>
  <Application>WPS 演示</Application>
  <PresentationFormat>全屏显示(4:3)</PresentationFormat>
  <Paragraphs>143</Paragraphs>
  <Slides>14</Slides>
  <Notes>9</Notes>
  <HiddenSlides>0</HiddenSlides>
  <MMClips>0</MMClips>
  <ScaleCrop>false</ScaleCrop>
  <HeadingPairs>
    <vt:vector size="4" baseType="variant">
      <vt:variant>
        <vt:lpstr>主题</vt:lpstr>
      </vt:variant>
      <vt:variant>
        <vt:i4>6</vt:i4>
      </vt:variant>
      <vt:variant>
        <vt:lpstr>幻灯片标题</vt:lpstr>
      </vt:variant>
      <vt:variant>
        <vt:i4>14</vt:i4>
      </vt:variant>
    </vt:vector>
  </HeadingPairs>
  <TitlesOfParts>
    <vt:vector size="20" baseType="lpstr">
      <vt:lpstr>HY_PPT_IMAGES_No Mark_GLOBAL FOOTER</vt:lpstr>
      <vt:lpstr>7_Custom Design</vt:lpstr>
      <vt:lpstr>8_Custom Design</vt:lpstr>
      <vt:lpstr>9_Custom Design</vt:lpstr>
      <vt:lpstr>Office Theme</vt:lpstr>
      <vt:lpstr>Custom Design</vt:lpstr>
      <vt:lpstr>上海五角场凯悦酒店 HYATT REGENCY  SHANGHAI, WUJIAOCHANG      </vt:lpstr>
      <vt:lpstr>PowerPoint 演示文稿</vt:lpstr>
      <vt:lpstr>区域地理 GEOGRAPHY</vt:lpstr>
      <vt:lpstr>PowerPoint 演示文稿</vt:lpstr>
      <vt:lpstr>酒店概况 HOTEL OVERVIEW</vt:lpstr>
      <vt:lpstr>PowerPoint 演示文稿</vt:lpstr>
      <vt:lpstr>PowerPoint 演示文稿</vt:lpstr>
      <vt:lpstr>PowerPoint 演示文稿</vt:lpstr>
      <vt:lpstr>PowerPoint 演示文稿</vt:lpstr>
      <vt:lpstr>PowerPoint 演示文稿</vt:lpstr>
      <vt:lpstr>咖啡厅Market Café No. of Seats  座位数:210  </vt:lpstr>
      <vt:lpstr>PowerPoint 演示文稿</vt:lpstr>
      <vt:lpstr>PowerPoint 演示文稿</vt:lpstr>
      <vt:lpstr>THANK YOU 谢 谢！</vt:lpstr>
    </vt:vector>
  </TitlesOfParts>
  <Company>Hyatt Hotels &amp; Resorts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Perry</dc:creator>
  <cp:lastModifiedBy>HIC</cp:lastModifiedBy>
  <cp:revision>229</cp:revision>
  <cp:lastPrinted>2015-12-03T04:17:00Z</cp:lastPrinted>
  <dcterms:created xsi:type="dcterms:W3CDTF">2012-01-27T18:38:00Z</dcterms:created>
  <dcterms:modified xsi:type="dcterms:W3CDTF">2016-06-27T11:53:49Z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2052-10.1.0.5740</vt:lpwstr>
  </property>
</Properties>
</file>